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DD2D4-A862-467E-A464-075E79E84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129F23-51B6-4105-9573-7140F24EA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6EB039-CE37-480A-ADDA-01AB7C03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9EA1B-6565-48E8-AFAF-00A04C58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479F2D-1D5F-4FBA-967F-2628A6AB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70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09B43-8231-44DA-A703-6764029B0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B21FA7-A751-410D-9830-3BC054283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E89C52-DF68-4965-A90F-9E9DC738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E8FAA4-DBF3-4A5E-AA0B-A2AD711A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0C6EA2-E0EA-499F-A083-9F02E9C9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5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A48297-B256-4689-8416-DE9654BF3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63574C-2F71-4B13-93EF-6D353FC59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83F2F-FCC4-488F-A7EB-B06BD484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868749-9623-44C3-8999-3031CF6C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F1E75F-AEE3-470C-82D9-25CD0FE2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44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54AEE-B004-4214-84A7-DBDA91FA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80101E-2B74-4977-A02F-ADAD25D7F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FC37F-052B-4941-9831-E8AAA170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87376-B9EB-42A4-82A9-A419CD2C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C62824-9177-461F-9362-843002A7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8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3B9CA-4810-40C1-88D4-F031DAB3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F5C0D4-2EFB-435A-B21E-A59C4214F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EDC59F-F15D-417B-95FC-82B950AC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B44E25-36D4-46A5-B254-B17E5577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6972CD-7DBB-4685-91D8-EED47117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11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C6798-22F3-48F3-BC51-E4B3E33A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AD211-8614-481A-86AF-4FE094EAD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D533C4-8BB8-4DA0-9DFB-4F3EA366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165ED3-0EB1-46AD-9565-D70E65BC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F41EB4-E636-41CE-A986-8B04F3B6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8082D5-C45F-4F01-BF24-D06B60CE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93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A5881-F6B4-4BE9-86E3-EFAD0143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44EB0E-BCBB-4B17-BFDA-A2060F0DF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D43B16-6828-4611-98A8-55AAA3C97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4CD446-E2FE-4B77-B2EF-3ED6BA47D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79C33B-573B-4AA3-AD73-B9C0635E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6D95D1-BDA9-493C-B756-81F24D67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6D5529-0379-42BD-B35F-07AA93A6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3DABD8-DB1C-4631-82F4-28D8311E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8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2E35A-3360-4C5E-B0EA-D1AF787D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DBA51A-9E46-4ECC-8514-8F5BC6000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C68FEB-0DE4-4224-B530-273D6D04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389100-9ACB-4FAF-B7DD-445AD7F5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07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0FB9DA-3A01-4529-AD2E-852EB1A2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7A40FF-232E-4B7B-A206-B0BE6A17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A91ACB-421F-4E44-A5D2-3B6AEA83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8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5FD62-395B-47F1-939D-D1232FFF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F58A1-5F5E-4B8E-926B-F02CFBD83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513477-0FEE-45B3-B161-201E7D47C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795C8A-0998-4FE0-8FF2-24DABF73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DDFF3B-DC09-432A-9349-94BA3E4A9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0A09D4-016F-4AF7-9936-02B58794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78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B7C0F-9669-4D19-AEBB-1748615C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CF9CEA-6C26-4059-83F4-FFC499DB9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8B34DA-6502-4B92-8C66-E00271103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62EA1A-BBC9-47FB-AB25-296AF1DC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A0147A-717C-4FB1-A082-1E8B3169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BD7C6-20ED-4A2F-8C88-002AC379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13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F263EF-C0B1-4086-869A-1EB732277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E2FDED-F4C9-40F5-A254-FE5316E18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B4530-D3B1-4CB3-9D9D-1C72B17FA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C57A-DDAD-4D12-945A-8E0CAF06A9D5}" type="datetimeFigureOut">
              <a:rPr lang="es-ES" smtClean="0"/>
              <a:t>16/05/2021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723252-3C41-4403-B44C-439CE3D65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93C190-B2B5-4F5F-9AC7-B01DAF84C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27C0-243C-4FC6-8782-52154578BC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55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E35AE3F-3070-444D-9137-E5D335D8CD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100000">
                <a:srgbClr val="2F47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00"/>
            </a:extrusionClr>
          </a:sp3d>
        </p:spPr>
        <p:txBody>
          <a:bodyPr wrap="none" anchor="ctr">
            <a:normAutofit fontScale="90000"/>
            <a:flatTx/>
          </a:bodyPr>
          <a:lstStyle/>
          <a:p>
            <a:pPr algn="ctr" eaLnBrk="1" hangingPunct="1"/>
            <a:endParaRPr lang="es-ES_tradnl" sz="2000"/>
          </a:p>
          <a:p>
            <a:pPr algn="ctr" eaLnBrk="1" hangingPunct="1"/>
            <a:endParaRPr lang="es-ES_tradnl" sz="2000"/>
          </a:p>
          <a:p>
            <a:pPr algn="ctr" eaLnBrk="1" hangingPunct="1"/>
            <a:endParaRPr lang="es-ES_tradnl" sz="2000"/>
          </a:p>
          <a:p>
            <a:pPr algn="ctr" eaLnBrk="1" hangingPunct="1"/>
            <a:r>
              <a:rPr lang="es-ES_tradnl" sz="2400" b="1" u="sng">
                <a:solidFill>
                  <a:srgbClr val="FFFF66"/>
                </a:solidFill>
              </a:rPr>
              <a:t>SOCIALISMO UTÓPICO FRANCES</a:t>
            </a:r>
          </a:p>
          <a:p>
            <a:pPr algn="ctr" eaLnBrk="1" hangingPunct="1"/>
            <a:endParaRPr lang="es-ES_tradnl" sz="2000" u="sng">
              <a:solidFill>
                <a:srgbClr val="FFFF66"/>
              </a:solidFill>
            </a:endParaRPr>
          </a:p>
          <a:p>
            <a:pPr algn="ctr" eaLnBrk="1" hangingPunct="1">
              <a:buFontTx/>
              <a:buChar char="•"/>
            </a:pPr>
            <a:r>
              <a:rPr lang="es-ES_tradnl" sz="2000">
                <a:solidFill>
                  <a:schemeClr val="bg1"/>
                </a:solidFill>
              </a:rPr>
              <a:t> Fueron ante todo ideas de reacción frente </a:t>
            </a:r>
          </a:p>
          <a:p>
            <a:pPr algn="ctr" eaLnBrk="1" hangingPunct="1"/>
            <a:r>
              <a:rPr lang="es-ES_tradnl" sz="2000">
                <a:solidFill>
                  <a:schemeClr val="bg1"/>
                </a:solidFill>
              </a:rPr>
              <a:t> a   las   promesas de bienestar y libertad </a:t>
            </a:r>
          </a:p>
          <a:p>
            <a:pPr algn="ctr" eaLnBrk="1" hangingPunct="1"/>
            <a:r>
              <a:rPr lang="es-ES_tradnl" sz="2000">
                <a:solidFill>
                  <a:schemeClr val="bg1"/>
                </a:solidFill>
              </a:rPr>
              <a:t>proclamados por   la   burguesía y sus </a:t>
            </a:r>
          </a:p>
          <a:p>
            <a:pPr algn="ctr" eaLnBrk="1" hangingPunct="1"/>
            <a:r>
              <a:rPr lang="es-ES_tradnl" sz="2000">
                <a:solidFill>
                  <a:schemeClr val="bg1"/>
                </a:solidFill>
              </a:rPr>
              <a:t>  realizaciones de miseria y pobreza social.</a:t>
            </a:r>
          </a:p>
          <a:p>
            <a:pPr algn="ctr" eaLnBrk="1" hangingPunct="1">
              <a:buFontTx/>
              <a:buChar char="•"/>
            </a:pPr>
            <a:r>
              <a:rPr lang="es-ES_tradnl" sz="2000">
                <a:solidFill>
                  <a:schemeClr val="bg1"/>
                </a:solidFill>
              </a:rPr>
              <a:t> Criticaron la explotación capitalista basada</a:t>
            </a:r>
          </a:p>
          <a:p>
            <a:pPr algn="ctr" eaLnBrk="1" hangingPunct="1"/>
            <a:r>
              <a:rPr lang="es-ES_tradnl" sz="2000">
                <a:solidFill>
                  <a:schemeClr val="bg1"/>
                </a:solidFill>
              </a:rPr>
              <a:t>en la propiedad privada.</a:t>
            </a:r>
          </a:p>
          <a:p>
            <a:pPr algn="ctr" eaLnBrk="1" hangingPunct="1"/>
            <a:endParaRPr lang="es-ES_tradnl" sz="2000">
              <a:solidFill>
                <a:schemeClr val="bg1"/>
              </a:solidFill>
            </a:endParaRPr>
          </a:p>
          <a:p>
            <a:pPr algn="ctr" eaLnBrk="1" hangingPunct="1"/>
            <a:endParaRPr lang="es-ES_tradnl" sz="2000"/>
          </a:p>
          <a:p>
            <a:pPr algn="ctr" eaLnBrk="1" hangingPunct="1"/>
            <a:endParaRPr lang="es-ES" sz="200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CBB2F83-DFFD-49D5-85B6-AF5BBB131C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3509963"/>
            <a:ext cx="9144000" cy="2681531"/>
          </a:xfrm>
          <a:prstGeom prst="rect">
            <a:avLst/>
          </a:prstGeom>
          <a:gradFill rotWithShape="1">
            <a:gsLst>
              <a:gs pos="0">
                <a:srgbClr val="339933"/>
              </a:gs>
              <a:gs pos="100000">
                <a:srgbClr val="184718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3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_tradnl" sz="2400" b="1" dirty="0"/>
              <a:t>LIMITACIONES</a:t>
            </a:r>
            <a:endParaRPr lang="es-ES" sz="2400" b="1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E87D05B-83EA-40A6-8A35-445552FB4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8" y="5084763"/>
            <a:ext cx="9144001" cy="1008062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100000">
                <a:srgbClr val="2F4700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00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s-ES_tradnl" sz="2000" dirty="0">
                <a:solidFill>
                  <a:schemeClr val="bg1"/>
                </a:solidFill>
              </a:rPr>
              <a:t>Su carácter utópico está en el modo de resolver la </a:t>
            </a:r>
          </a:p>
          <a:p>
            <a:pPr algn="ctr" eaLnBrk="1" hangingPunct="1"/>
            <a:r>
              <a:rPr lang="es-ES_tradnl" sz="2000" dirty="0">
                <a:solidFill>
                  <a:schemeClr val="bg1"/>
                </a:solidFill>
              </a:rPr>
              <a:t>explotación: convencer a los ricos para compartir sus riquezas.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1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SOCIALISMO UTÓPICO FRANCES   Fueron ante todo ideas de reacción frente   a   las   promesas de bienestar y libertad  proclamados por   la   burguesía y sus    realizaciones de miseria y pobreza social.  Criticaron la explotación capitalista basada en la propiedad privada.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SOCIALISMO UTÓPICO FRANCES   Fueron ante todo ideas de reacción frente   a   las   promesas de bienestar y libertad  proclamados por   la   burguesía y sus    realizaciones de miseria y pobreza social.  Criticaron la explotación capitalista basada en la propiedad privada.   </dc:title>
  <dc:creator>Esmeralda</dc:creator>
  <cp:lastModifiedBy>Esmeralda</cp:lastModifiedBy>
  <cp:revision>1</cp:revision>
  <dcterms:created xsi:type="dcterms:W3CDTF">2021-05-16T07:30:41Z</dcterms:created>
  <dcterms:modified xsi:type="dcterms:W3CDTF">2021-05-16T07:31:24Z</dcterms:modified>
</cp:coreProperties>
</file>