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65" d="100"/>
          <a:sy n="65" d="100"/>
        </p:scale>
        <p:origin x="197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3DD2D4-A862-467E-A464-075E79E845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E129F23-51B6-4105-9573-7140F24EA6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6EB039-CE37-480A-ADDA-01AB7C033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C57A-DDAD-4D12-945A-8E0CAF06A9D5}" type="datetimeFigureOut">
              <a:rPr lang="es-ES" smtClean="0"/>
              <a:t>16/05/2021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29EA1B-6565-48E8-AFAF-00A04C58A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479F2D-1D5F-4FBA-967F-2628A6AB4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27C0-243C-4FC6-8782-52154578BCE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2704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709B43-8231-44DA-A703-6764029B0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AB21FA7-A751-410D-9830-3BC0542835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E89C52-DF68-4965-A90F-9E9DC7389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C57A-DDAD-4D12-945A-8E0CAF06A9D5}" type="datetimeFigureOut">
              <a:rPr lang="es-ES" smtClean="0"/>
              <a:t>16/05/2021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E8FAA4-DBF3-4A5E-AA0B-A2AD711AF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0C6EA2-E0EA-499F-A083-9F02E9C95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27C0-243C-4FC6-8782-52154578BCE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659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8A48297-B256-4689-8416-DE9654BF3A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263574C-2F71-4B13-93EF-6D353FC592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883F2F-FCC4-488F-A7EB-B06BD4847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C57A-DDAD-4D12-945A-8E0CAF06A9D5}" type="datetimeFigureOut">
              <a:rPr lang="es-ES" smtClean="0"/>
              <a:t>16/05/2021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868749-9623-44C3-8999-3031CF6CF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CF1E75F-AEE3-470C-82D9-25CD0FE2B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27C0-243C-4FC6-8782-52154578BCE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8442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E54AEE-B004-4214-84A7-DBDA91FA0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80101E-2B74-4977-A02F-ADAD25D7F9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A7FC37F-052B-4941-9831-E8AAA1705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C57A-DDAD-4D12-945A-8E0CAF06A9D5}" type="datetimeFigureOut">
              <a:rPr lang="es-ES" smtClean="0"/>
              <a:t>16/05/2021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087376-B9EB-42A4-82A9-A419CD2C3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C62824-9177-461F-9362-843002A78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27C0-243C-4FC6-8782-52154578BCE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5184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D3B9CA-4810-40C1-88D4-F031DAB35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0F5C0D4-2EFB-435A-B21E-A59C4214F8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CEDC59F-F15D-417B-95FC-82B950AC1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C57A-DDAD-4D12-945A-8E0CAF06A9D5}" type="datetimeFigureOut">
              <a:rPr lang="es-ES" smtClean="0"/>
              <a:t>16/05/2021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3B44E25-36D4-46A5-B254-B17E55778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6972CD-7DBB-4685-91D8-EED47117C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27C0-243C-4FC6-8782-52154578BCE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9114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EC6798-22F3-48F3-BC51-E4B3E33A3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AAD211-8614-481A-86AF-4FE094EAD3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7D533C4-8BB8-4DA0-9DFB-4F3EA36649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2165ED3-0EB1-46AD-9565-D70E65BCA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C57A-DDAD-4D12-945A-8E0CAF06A9D5}" type="datetimeFigureOut">
              <a:rPr lang="es-ES" smtClean="0"/>
              <a:t>16/05/2021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7F41EB4-E636-41CE-A986-8B04F3B6D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38082D5-C45F-4F01-BF24-D06B60CEE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27C0-243C-4FC6-8782-52154578BCE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8933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8A5881-F6B4-4BE9-86E3-EFAD01436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344EB0E-BCBB-4B17-BFDA-A2060F0DF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4D43B16-6828-4611-98A8-55AAA3C97D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04CD446-E2FE-4B77-B2EF-3ED6BA47DD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B79C33B-573B-4AA3-AD73-B9C0635E32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C6D95D1-BDA9-493C-B756-81F24D676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C57A-DDAD-4D12-945A-8E0CAF06A9D5}" type="datetimeFigureOut">
              <a:rPr lang="es-ES" smtClean="0"/>
              <a:t>16/05/2021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96D5529-0379-42BD-B35F-07AA93A6D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13DABD8-DB1C-4631-82F4-28D8311ED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27C0-243C-4FC6-8782-52154578BCE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1897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12E35A-3360-4C5E-B0EA-D1AF787D9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CDBA51A-9E46-4ECC-8514-8F5BC6000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C57A-DDAD-4D12-945A-8E0CAF06A9D5}" type="datetimeFigureOut">
              <a:rPr lang="es-ES" smtClean="0"/>
              <a:t>16/05/2021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6C68FEB-0DE4-4224-B530-273D6D047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1389100-9ACB-4FAF-B7DD-445AD7F52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27C0-243C-4FC6-8782-52154578BCE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8078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70FB9DA-3A01-4529-AD2E-852EB1A26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C57A-DDAD-4D12-945A-8E0CAF06A9D5}" type="datetimeFigureOut">
              <a:rPr lang="es-ES" smtClean="0"/>
              <a:t>16/05/2021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07A40FF-232E-4B7B-A206-B0BE6A17F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8A91ACB-421F-4E44-A5D2-3B6AEA838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27C0-243C-4FC6-8782-52154578BCE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888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15FD62-395B-47F1-939D-D1232FFFE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DF58A1-5F5E-4B8E-926B-F02CFBD83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B513477-0FEE-45B3-B161-201E7D47C6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2795C8A-0998-4FE0-8FF2-24DABF737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C57A-DDAD-4D12-945A-8E0CAF06A9D5}" type="datetimeFigureOut">
              <a:rPr lang="es-ES" smtClean="0"/>
              <a:t>16/05/2021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8DDFF3B-DC09-432A-9349-94BA3E4A9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D0A09D4-016F-4AF7-9936-02B587945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27C0-243C-4FC6-8782-52154578BCE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6783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4B7C0F-9669-4D19-AEBB-1748615C2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FCF9CEA-6C26-4059-83F4-FFC499DB93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18B34DA-6502-4B92-8C66-E002711034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C62EA1A-BBC9-47FB-AB25-296AF1DCE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C57A-DDAD-4D12-945A-8E0CAF06A9D5}" type="datetimeFigureOut">
              <a:rPr lang="es-ES" smtClean="0"/>
              <a:t>16/05/2021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DA0147A-717C-4FB1-A082-1E8B31690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C8BD7C6-20ED-4A2F-8C88-002AC3794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27C0-243C-4FC6-8782-52154578BCE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7138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9F263EF-C0B1-4086-869A-1EB732277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3E2FDED-F4C9-40F5-A254-FE5316E189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7B4530-D3B1-4CB3-9D9D-1C72B17FA6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1C57A-DDAD-4D12-945A-8E0CAF06A9D5}" type="datetimeFigureOut">
              <a:rPr lang="es-ES" smtClean="0"/>
              <a:t>16/05/2021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723252-3C41-4403-B44C-439CE3D656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93C190-B2B5-4F5F-9AC7-B01DAF84CA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027C0-243C-4FC6-8782-52154578BCE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4555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0E35AE3F-3070-444D-9137-E5D335D8CD5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  <a:prstGeom prst="rect">
            <a:avLst/>
          </a:prstGeom>
          <a:gradFill rotWithShape="1">
            <a:gsLst>
              <a:gs pos="0">
                <a:srgbClr val="669900"/>
              </a:gs>
              <a:gs pos="100000">
                <a:srgbClr val="2F4700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9900"/>
            </a:extrusionClr>
          </a:sp3d>
        </p:spPr>
        <p:txBody>
          <a:bodyPr wrap="none" anchor="ctr">
            <a:normAutofit fontScale="90000"/>
            <a:flatTx/>
          </a:bodyPr>
          <a:lstStyle/>
          <a:p>
            <a:pPr algn="ctr" eaLnBrk="1" hangingPunct="1"/>
            <a:endParaRPr lang="es-ES_tradnl" sz="2000"/>
          </a:p>
          <a:p>
            <a:pPr algn="ctr" eaLnBrk="1" hangingPunct="1"/>
            <a:endParaRPr lang="es-ES_tradnl" sz="2000"/>
          </a:p>
          <a:p>
            <a:pPr algn="ctr" eaLnBrk="1" hangingPunct="1"/>
            <a:endParaRPr lang="es-ES_tradnl" sz="2000"/>
          </a:p>
          <a:p>
            <a:pPr algn="ctr" eaLnBrk="1" hangingPunct="1"/>
            <a:r>
              <a:rPr lang="es-ES_tradnl" sz="2400" b="1" u="sng">
                <a:solidFill>
                  <a:srgbClr val="FFFF66"/>
                </a:solidFill>
              </a:rPr>
              <a:t>SOCIALISMO UTÓPICO FRANCES</a:t>
            </a:r>
          </a:p>
          <a:p>
            <a:pPr algn="ctr" eaLnBrk="1" hangingPunct="1"/>
            <a:endParaRPr lang="es-ES_tradnl" sz="2000" u="sng">
              <a:solidFill>
                <a:srgbClr val="FFFF66"/>
              </a:solidFill>
            </a:endParaRPr>
          </a:p>
          <a:p>
            <a:pPr algn="ctr" eaLnBrk="1" hangingPunct="1">
              <a:buFontTx/>
              <a:buChar char="•"/>
            </a:pPr>
            <a:r>
              <a:rPr lang="es-ES_tradnl" sz="2000">
                <a:solidFill>
                  <a:schemeClr val="bg1"/>
                </a:solidFill>
              </a:rPr>
              <a:t> Fueron ante todo ideas de reacción frente </a:t>
            </a:r>
          </a:p>
          <a:p>
            <a:pPr algn="ctr" eaLnBrk="1" hangingPunct="1"/>
            <a:r>
              <a:rPr lang="es-ES_tradnl" sz="2000">
                <a:solidFill>
                  <a:schemeClr val="bg1"/>
                </a:solidFill>
              </a:rPr>
              <a:t> a   las   promesas de bienestar y libertad </a:t>
            </a:r>
          </a:p>
          <a:p>
            <a:pPr algn="ctr" eaLnBrk="1" hangingPunct="1"/>
            <a:r>
              <a:rPr lang="es-ES_tradnl" sz="2000">
                <a:solidFill>
                  <a:schemeClr val="bg1"/>
                </a:solidFill>
              </a:rPr>
              <a:t>proclamados por   la   burguesía y sus </a:t>
            </a:r>
          </a:p>
          <a:p>
            <a:pPr algn="ctr" eaLnBrk="1" hangingPunct="1"/>
            <a:r>
              <a:rPr lang="es-ES_tradnl" sz="2000">
                <a:solidFill>
                  <a:schemeClr val="bg1"/>
                </a:solidFill>
              </a:rPr>
              <a:t>  realizaciones de miseria y pobreza social.</a:t>
            </a:r>
          </a:p>
          <a:p>
            <a:pPr algn="ctr" eaLnBrk="1" hangingPunct="1">
              <a:buFontTx/>
              <a:buChar char="•"/>
            </a:pPr>
            <a:r>
              <a:rPr lang="es-ES_tradnl" sz="2000">
                <a:solidFill>
                  <a:schemeClr val="bg1"/>
                </a:solidFill>
              </a:rPr>
              <a:t> Criticaron la explotación capitalista basada</a:t>
            </a:r>
          </a:p>
          <a:p>
            <a:pPr algn="ctr" eaLnBrk="1" hangingPunct="1"/>
            <a:r>
              <a:rPr lang="es-ES_tradnl" sz="2000">
                <a:solidFill>
                  <a:schemeClr val="bg1"/>
                </a:solidFill>
              </a:rPr>
              <a:t>en la propiedad privada.</a:t>
            </a:r>
          </a:p>
          <a:p>
            <a:pPr algn="ctr" eaLnBrk="1" hangingPunct="1"/>
            <a:endParaRPr lang="es-ES_tradnl" sz="2000">
              <a:solidFill>
                <a:schemeClr val="bg1"/>
              </a:solidFill>
            </a:endParaRPr>
          </a:p>
          <a:p>
            <a:pPr algn="ctr" eaLnBrk="1" hangingPunct="1"/>
            <a:endParaRPr lang="es-ES_tradnl" sz="2000"/>
          </a:p>
          <a:p>
            <a:pPr algn="ctr" eaLnBrk="1" hangingPunct="1"/>
            <a:endParaRPr lang="es-ES" sz="2000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CBB2F83-DFFD-49D5-85B6-AF5BBB131CF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524000" y="3509963"/>
            <a:ext cx="9144000" cy="2681531"/>
          </a:xfrm>
          <a:prstGeom prst="rect">
            <a:avLst/>
          </a:prstGeom>
          <a:gradFill rotWithShape="1">
            <a:gsLst>
              <a:gs pos="0">
                <a:srgbClr val="339933"/>
              </a:gs>
              <a:gs pos="100000">
                <a:srgbClr val="184718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9933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/>
            <a:r>
              <a:rPr lang="es-ES_tradnl" sz="2400" b="1" dirty="0"/>
              <a:t>LIMITACIONES</a:t>
            </a:r>
            <a:endParaRPr lang="es-ES" sz="2400" b="1" dirty="0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DE87D05B-83EA-40A6-8A35-445552FB40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3998" y="5084763"/>
            <a:ext cx="9144001" cy="1008062"/>
          </a:xfrm>
          <a:prstGeom prst="rect">
            <a:avLst/>
          </a:prstGeom>
          <a:gradFill rotWithShape="1">
            <a:gsLst>
              <a:gs pos="0">
                <a:srgbClr val="669900"/>
              </a:gs>
              <a:gs pos="100000">
                <a:srgbClr val="2F4700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9900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/>
            <a:r>
              <a:rPr lang="es-ES_tradnl" sz="2000" dirty="0">
                <a:solidFill>
                  <a:schemeClr val="bg1"/>
                </a:solidFill>
              </a:rPr>
              <a:t>Su carácter utópico está en el modo de resolver la </a:t>
            </a:r>
          </a:p>
          <a:p>
            <a:pPr algn="ctr" eaLnBrk="1" hangingPunct="1"/>
            <a:r>
              <a:rPr lang="es-ES_tradnl" sz="2000" dirty="0">
                <a:solidFill>
                  <a:schemeClr val="bg1"/>
                </a:solidFill>
              </a:rPr>
              <a:t>explotación: convencer a los ricos para compartir sus riquezas.</a:t>
            </a:r>
            <a:endParaRPr lang="es-E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516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</Words>
  <Application>Microsoft Office PowerPoint</Application>
  <PresentationFormat>Panorámica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   SOCIALISMO UTÓPICO FRANCES   Fueron ante todo ideas de reacción frente   a   las   promesas de bienestar y libertad  proclamados por   la   burguesía y sus    realizaciones de miseria y pobreza social.  Criticaron la explotación capitalista basada en la propiedad privada.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SOCIALISMO UTÓPICO FRANCES   Fueron ante todo ideas de reacción frente   a   las   promesas de bienestar y libertad  proclamados por   la   burguesía y sus    realizaciones de miseria y pobreza social.  Criticaron la explotación capitalista basada en la propiedad privada.   </dc:title>
  <dc:creator>Esmeralda</dc:creator>
  <cp:lastModifiedBy>Esmeralda</cp:lastModifiedBy>
  <cp:revision>1</cp:revision>
  <dcterms:created xsi:type="dcterms:W3CDTF">2021-05-16T07:30:41Z</dcterms:created>
  <dcterms:modified xsi:type="dcterms:W3CDTF">2021-05-16T07:31:24Z</dcterms:modified>
</cp:coreProperties>
</file>