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33" d="100"/>
          <a:sy n="33" d="100"/>
        </p:scale>
        <p:origin x="8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5476" y="1"/>
            <a:ext cx="12637476" cy="1500553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I: Surgimiento y desarrollo del ideal socialista.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79939"/>
            <a:ext cx="12192000" cy="6178062"/>
          </a:xfrm>
        </p:spPr>
        <p:txBody>
          <a:bodyPr/>
          <a:lstStyle/>
          <a:p>
            <a:pPr algn="just"/>
            <a:r>
              <a:rPr lang="es-E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1.1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El origen del término socialismo. Los primeros socialistas utópicos. La revolución industrial, el aumento de la explotación de la clase obrera y el surgimiento del ideal socialista utópico inglés y francés (Siglo XVIII). </a:t>
            </a:r>
          </a:p>
          <a:p>
            <a:pPr algn="just"/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ideas de lo que actualmente se conoce como socialismo, comenzaron a aparecer desde la Antigüedad. Para ampliar acerca de su surgimiento y evolución pueden consultar los textos que aparecen en la bibliografía con los números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(párrafos 1, 6, 7, 8, 11, 13, 15, 17, 18, 19, 21, 22 y 23);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(párrafos 2, 3 y 4);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(parte III);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(párrafos 3, 4, 6, 7, 9, 11, 12 y 13) y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11-14). 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Estudio independiente.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Haga un resumen sobre el origen del término socialismo y de los primeros socialistas utópicos.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 Enuncie las características y limitaciones del ideal socialista utópico inglés y francés del siglo XVIII.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875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5476" y="1"/>
            <a:ext cx="12637476" cy="1500553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I: Surgimiento y desarrollo del ideal socialista.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79939"/>
            <a:ext cx="12192000" cy="6178062"/>
          </a:xfrm>
        </p:spPr>
        <p:txBody>
          <a:bodyPr/>
          <a:lstStyle/>
          <a:p>
            <a:pPr algn="just"/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1.2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Carlos Marx 1818-1883 y Federico Engels 1820-1895. Su pensamiento y labor revolucionaria. La concepción materialista de la historia. La creación de la Liga de los Comunistas. </a:t>
            </a:r>
          </a:p>
          <a:p>
            <a:pPr algn="just"/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quehacer científico y teórico de Marx y Engels se recoge en las bibliografías con los números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(párrafos 2, 3 y 6);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(párrafos 1, 21, 24, 25, 27, 28 y 31). La explicación de la concepción materialista de la historia aparece en dos </a:t>
            </a:r>
            <a:r>
              <a:rPr lang="es-E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ese título. La Liga de los Comunistas está en las páginas señaladas del texto número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en el párrafo 17 del texto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independiente.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Haga un esbozo de la labor de Marx y de Engels.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Explique la concepción materialista de la historia.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0928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5476" y="1"/>
            <a:ext cx="12637476" cy="1500553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I: Surgimiento y desarrollo del ideal socialista.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50277"/>
            <a:ext cx="12192000" cy="610772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1.3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El auge del movimiento obrero en Europa y la transformación del ideal socialista de utopía en ciencia. Las revoluciones democrático burguesas de 1848-1849 y su influencia en el movimiento obrero europeo. La Primera Internacional (1864). Su importancia histórica. Anarquistas y socialistas.</a:t>
            </a:r>
          </a:p>
          <a:p>
            <a:pPr algn="just"/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bibliografía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 el segundo epígrafe trata las revoluciones de 1848-1849 y puede profundizar en las páginas 190-195 de la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mientras el artículo de Lenin señalado con el número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valora la contraposición de los anarquistas en el movimiento obrero. 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independiente.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Analice el vínculo entre el auge del movimiento obrero en Europa y la conversión del socialismo de utopía en ciencia.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Valore la trascendencia de la Primera Internacional</a:t>
            </a:r>
            <a:r>
              <a:rPr lang="es-ES" dirty="0"/>
              <a:t>.</a:t>
            </a:r>
          </a:p>
          <a:p>
            <a:r>
              <a:rPr lang="es-ES" dirty="0"/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178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5476" y="1"/>
            <a:ext cx="12637476" cy="1500553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I: Surgimiento y desarrollo del ideal socialista.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6493"/>
            <a:ext cx="12192000" cy="6201508"/>
          </a:xfrm>
        </p:spPr>
        <p:txBody>
          <a:bodyPr/>
          <a:lstStyle/>
          <a:p>
            <a:pPr algn="just"/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1.4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La Comuna de París (1871): enseñanzas e importancia histórica. La Segunda Internacional (1889-1923). El movimiento obrero en los EUA. Los mártires de Chicago (1886) y el día internacional de los trabajadores (1889).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bibliografías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serán útiles en la localización del contenido.</a:t>
            </a:r>
          </a:p>
          <a:p>
            <a:pPr algn="just"/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independiente.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¿Qué trascendencia tuvo la Comuna de París?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Analice la relación entre la acción de los obreros en EUA y el surgimiento del día internacional de los trabajadores.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322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5476" y="1"/>
            <a:ext cx="12637476" cy="1500553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I: Surgimiento y desarrollo del ideal socialista.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03385"/>
            <a:ext cx="12192000" cy="6154615"/>
          </a:xfrm>
        </p:spPr>
        <p:txBody>
          <a:bodyPr/>
          <a:lstStyle/>
          <a:p>
            <a:pPr algn="just"/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1.5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El movimiento revolucionario en Rusia. Labor revolucionaria de Lenin y su papel como líder del proletariado mundial. El triunfo de la Revolución Socialista de Octubre (1917): logros y dificultades (el estalinismo). La Tercera Internacional y el ideal comunista: su impacto en América Latina.</a:t>
            </a:r>
          </a:p>
          <a:p>
            <a:pPr algn="just"/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materiales de las bibliografías números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73 y 76); y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(Leamos de nuevo a Lenin) u otros artículos localizables en Wikipedia servirán para desarrollar el presente contenido.</a:t>
            </a:r>
          </a:p>
          <a:p>
            <a:pPr algn="just"/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independiente.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Formule un resumen del papel histórico de Lenin para los proletarios del mundo.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¿Qué incidencia tuvo la Gran Revolución Socialista de Octubre en la historia universal?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51623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648</Words>
  <Application>Microsoft Office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Faceta</vt:lpstr>
      <vt:lpstr>TEMA I: Surgimiento y desarrollo del ideal socialista.  </vt:lpstr>
      <vt:lpstr>TEMA I: Surgimiento y desarrollo del ideal socialista.  </vt:lpstr>
      <vt:lpstr>TEMA I: Surgimiento y desarrollo del ideal socialista.  </vt:lpstr>
      <vt:lpstr>TEMA I: Surgimiento y desarrollo del ideal socialista.  </vt:lpstr>
      <vt:lpstr>TEMA I: Surgimiento y desarrollo del ideal socialista.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I: Surgimiento y desarrollo del ideal socialista.</dc:title>
  <dc:creator>Esmeralda</dc:creator>
  <cp:lastModifiedBy>Esmeralda</cp:lastModifiedBy>
  <cp:revision>10</cp:revision>
  <dcterms:created xsi:type="dcterms:W3CDTF">2021-05-17T06:53:18Z</dcterms:created>
  <dcterms:modified xsi:type="dcterms:W3CDTF">2021-05-18T02:57:18Z</dcterms:modified>
</cp:coreProperties>
</file>