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33" d="100"/>
          <a:sy n="33" d="100"/>
        </p:scale>
        <p:origin x="8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94117-0D00-4752-9A32-56D0A7B49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20615" y="1"/>
            <a:ext cx="13012615" cy="2063261"/>
          </a:xfrm>
        </p:spPr>
        <p:txBody>
          <a:bodyPr/>
          <a:lstStyle/>
          <a:p>
            <a:r>
              <a:rPr lang="es-E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 II: Influencias del ideal socialista en Cuba y América Latina.</a:t>
            </a:r>
            <a:r>
              <a:rPr lang="es-E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03B639-2636-46C2-A172-038A55BA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25415"/>
            <a:ext cx="12192000" cy="5732585"/>
          </a:xfrm>
        </p:spPr>
        <p:txBody>
          <a:bodyPr>
            <a:normAutofit/>
          </a:bodyPr>
          <a:lstStyle/>
          <a:p>
            <a:pPr algn="just"/>
            <a:r>
              <a:rPr lang="es-E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Temática 2.6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 La situación de la clase obrera en América Latina, sus luchas e ideales. Crónicas martianas sobre la clase obrera. La unidad de las fuerzas revolucionarias en la lucha por la independencia en Cuba y la fundación por Martí del PRC. Latinoamericanismo y antimperialismo.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textos números </a:t>
            </a:r>
            <a:r>
              <a:rPr lang="es-E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(pág. 121); </a:t>
            </a:r>
            <a:r>
              <a:rPr lang="es-E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(pág. 235, 335, 337, 341 y 359); </a:t>
            </a:r>
            <a:r>
              <a:rPr lang="es-E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(pág.128-132); y </a:t>
            </a:r>
            <a:r>
              <a:rPr lang="es-E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(pág. 95-100) le permitirán localizar el contenido.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 independiente.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¿Cómo se manifestó la unidad de las fuerzas revolucionarias en la lucha por la independencia en Cuba?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Valore la posición nacionalista, latinoamericana y antimperialista de Martí.</a:t>
            </a:r>
          </a:p>
        </p:txBody>
      </p:sp>
    </p:spTree>
    <p:extLst>
      <p:ext uri="{BB962C8B-B14F-4D97-AF65-F5344CB8AC3E}">
        <p14:creationId xmlns:p14="http://schemas.microsoft.com/office/powerpoint/2010/main" val="240995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94117-0D00-4752-9A32-56D0A7B49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5476" y="1"/>
            <a:ext cx="12637476" cy="2016368"/>
          </a:xfrm>
        </p:spPr>
        <p:txBody>
          <a:bodyPr/>
          <a:lstStyle/>
          <a:p>
            <a:r>
              <a:rPr lang="es-E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 II: </a:t>
            </a:r>
            <a:r>
              <a:rPr lang="es-E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Influencias del ideal socialista en Cuba y América Latina.</a:t>
            </a:r>
            <a:r>
              <a:rPr lang="es-E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03B639-2636-46C2-A172-038A55BA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12985"/>
            <a:ext cx="12192000" cy="5545015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Temática 2.7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 </a:t>
            </a:r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primeros marxistas de América Latina: Carlos </a:t>
            </a:r>
            <a:r>
              <a:rPr lang="es-MX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Baliño</a:t>
            </a:r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Julio A. Mella, José C. Mariátegui, Aníbal Ponce y Rubén Martínez Villena. La fundación del primer PCC y el proceso de articulación del ideario martiano y marxista leninista. Otras figuras del pensamiento marxista en Cuba: Pablo de la </a:t>
            </a:r>
            <a:r>
              <a:rPr lang="es-MX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Torriente</a:t>
            </a:r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Brau</a:t>
            </a:r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Raúl Roa, Antonio Guiteras y la Joven Cuba. Juan </a:t>
            </a:r>
            <a:r>
              <a:rPr lang="es-MX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Marinello</a:t>
            </a:r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Blas Roca y Carlos R. Rodríguez.</a:t>
            </a:r>
            <a:endParaRPr lang="es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textos números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(pág. 169 y 193);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(responden panelistas 3, 4 y 5 sobre </a:t>
            </a:r>
            <a:r>
              <a:rPr lang="es-E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Marinello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Baliño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Mella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(primeras ideas marxistas en Cuba);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(primer PCC);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(sobre Blas Roca);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(pág. 155-156 y 158 Villena; 157 y 176 Mella; 179 Pablo y Roa; 178-181 y 184 Guiteras); 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(Aníbal Ponce) y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(Raúl Roa) le guiarán en la búsqueda del contenido.</a:t>
            </a:r>
          </a:p>
          <a:p>
            <a:pPr algn="just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 independiente.</a:t>
            </a:r>
          </a:p>
          <a:p>
            <a:pPr algn="just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¿Cómo se gesta en Cuba la articulación del ideal martiano con el marxismo-leninismo?</a:t>
            </a:r>
          </a:p>
          <a:p>
            <a:pPr algn="just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Escoja y caracterice a una figura cubana en que se manifiesten ideas martianas y marxistas.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93738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94117-0D00-4752-9A32-56D0A7B49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5476" y="187569"/>
            <a:ext cx="12637476" cy="2180493"/>
          </a:xfrm>
        </p:spPr>
        <p:txBody>
          <a:bodyPr/>
          <a:lstStyle/>
          <a:p>
            <a:r>
              <a:rPr lang="es-E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 II: Influencias del ideal socialista en Cuba y América Latina.</a:t>
            </a:r>
            <a:r>
              <a:rPr lang="es-E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03B639-2636-46C2-A172-038A55BA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12985"/>
            <a:ext cx="12192000" cy="5545015"/>
          </a:xfrm>
        </p:spPr>
        <p:txBody>
          <a:bodyPr/>
          <a:lstStyle/>
          <a:p>
            <a:pPr algn="just"/>
            <a:r>
              <a:rPr lang="es-E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Temática 2.8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 Las luchas obreras en Cuba y sus líderes: Alfredo López, </a:t>
            </a:r>
            <a:r>
              <a:rPr lang="es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Aracelio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Iglesias, Jesús Menéndez, José María Pérez y Lázaro Peña. </a:t>
            </a:r>
          </a:p>
          <a:p>
            <a:pPr algn="just"/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Desde los textos señalados con los números </a:t>
            </a:r>
            <a:r>
              <a:rPr lang="es-E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E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E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(pág. 169 y 193); y </a:t>
            </a:r>
            <a:r>
              <a:rPr lang="es-E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(pág. 154) puede iniciarse la localización del contenido.</a:t>
            </a:r>
          </a:p>
          <a:p>
            <a:pPr algn="just"/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 independiente.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¿Qué papel desempeñaron las luchas obreras en el siglo XX cubano?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Escoja un líder cubano y valore su actuar en las luchas del movimiento obrero.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8090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94117-0D00-4752-9A32-56D0A7B49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5476" y="187569"/>
            <a:ext cx="12637476" cy="2180493"/>
          </a:xfrm>
        </p:spPr>
        <p:txBody>
          <a:bodyPr/>
          <a:lstStyle/>
          <a:p>
            <a:r>
              <a:rPr lang="es-E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 II: Influencias del ideal socialista en Cuba y América Latina.</a:t>
            </a:r>
            <a:r>
              <a:rPr lang="es-E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03B639-2636-46C2-A172-038A55BA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12985"/>
            <a:ext cx="12192000" cy="5545015"/>
          </a:xfrm>
        </p:spPr>
        <p:txBody>
          <a:bodyPr/>
          <a:lstStyle/>
          <a:p>
            <a:pPr algn="just"/>
            <a:r>
              <a:rPr lang="es-E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Temática 2.9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 El papel de la juventud cubana en las luchas revolucionarias. La Federación Estudiantil Universitaria: José A. Echeverría y el Directorio Revolucionario. La juventud ortodoxa, la Juventud Socialista y otras agrupaciones juveniles.</a:t>
            </a:r>
          </a:p>
          <a:p>
            <a:pPr algn="just"/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bibliografías números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(pág. 257 y 265);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E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es-E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permiten adentrarse en la temática tratada.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 independiente.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Demuestre el papel de los jóvenes y la FEU en las luchas revolucionarias cubanas.</a:t>
            </a:r>
          </a:p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Realice una valoración del liderazgo juvenil de José Antonio Echeverría.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8262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94117-0D00-4752-9A32-56D0A7B49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5476" y="1"/>
            <a:ext cx="12637476" cy="2368062"/>
          </a:xfrm>
        </p:spPr>
        <p:txBody>
          <a:bodyPr/>
          <a:lstStyle/>
          <a:p>
            <a:r>
              <a:rPr lang="es-E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 II: </a:t>
            </a:r>
            <a:r>
              <a:rPr lang="es-E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Influencias del ideal socialista en Cuba y América Latina.</a:t>
            </a:r>
            <a:r>
              <a:rPr lang="es-E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03B639-2636-46C2-A172-038A55BA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12985"/>
            <a:ext cx="12192000" cy="5545015"/>
          </a:xfrm>
        </p:spPr>
        <p:txBody>
          <a:bodyPr>
            <a:noAutofit/>
          </a:bodyPr>
          <a:lstStyle/>
          <a:p>
            <a:pPr algn="just"/>
            <a:r>
              <a:rPr lang="es-ES" sz="2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Temática 2.10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 La Generación del Centenario y la unidad de las fuerzas revolucionarias. Abel Santamaría y Frank País. La historia me absolverá y la actividad revolucionaria del Movimiento 26 de julio. El papel de la mujer. El pensamiento de Fidel Castro.</a:t>
            </a:r>
          </a:p>
          <a:p>
            <a:pPr algn="just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textos de Historia señalados con los números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(capítulo V) y </a:t>
            </a:r>
            <a:r>
              <a:rPr lang="es-E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amplían sobre la denominada Generación del Centenario, sus principales representantes, el contenido de La historia me absolverá y demás aspectos objeto de análisis. </a:t>
            </a:r>
          </a:p>
          <a:p>
            <a:pPr algn="just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 independiente.</a:t>
            </a:r>
          </a:p>
          <a:p>
            <a:pPr algn="just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Escoja libremente a la Generación del Centenario o al Movimiento 26 de julio y analice su papel en la lucha revolucionaria cubana.</a:t>
            </a:r>
          </a:p>
          <a:p>
            <a:pPr algn="just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s-E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Valore la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trascendencia de “La historia me absolverá”.</a:t>
            </a:r>
          </a:p>
          <a:p>
            <a:pPr algn="just"/>
            <a:endParaRPr lang="es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2377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652</Words>
  <Application>Microsoft Office PowerPoint</Application>
  <PresentationFormat>Panorámica</PresentationFormat>
  <Paragraphs>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Faceta</vt:lpstr>
      <vt:lpstr>TEMA II: Influencias del ideal socialista en Cuba y América Latina.  </vt:lpstr>
      <vt:lpstr>TEMA II: Influencias del ideal socialista en Cuba y América Latina.  </vt:lpstr>
      <vt:lpstr>TEMA II: Influencias del ideal socialista en Cuba y América Latina.  </vt:lpstr>
      <vt:lpstr>TEMA II: Influencias del ideal socialista en Cuba y América Latina.  </vt:lpstr>
      <vt:lpstr>TEMA II: Influencias del ideal socialista en Cuba y América Latina.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I: Surgimiento y desarrollo del ideal socialista.</dc:title>
  <dc:creator>Esmeralda</dc:creator>
  <cp:lastModifiedBy>Esmeralda</cp:lastModifiedBy>
  <cp:revision>10</cp:revision>
  <dcterms:created xsi:type="dcterms:W3CDTF">2021-05-17T06:53:18Z</dcterms:created>
  <dcterms:modified xsi:type="dcterms:W3CDTF">2021-05-18T02:58:46Z</dcterms:modified>
</cp:coreProperties>
</file>