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5" d="100"/>
          <a:sy n="145" d="100"/>
        </p:scale>
        <p:origin x="984" y="18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03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59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1592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20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60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457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56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90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60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184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10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460FA-1CF0-4575-9154-0EF60EB2CA5F}" type="datetimeFigureOut">
              <a:rPr lang="es-ES" smtClean="0"/>
              <a:pPr/>
              <a:t>01/06/2016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E2929-5274-420D-9993-ADFEAABE372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945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2836" y="332656"/>
            <a:ext cx="6725428" cy="1492675"/>
          </a:xfrm>
        </p:spPr>
        <p:txBody>
          <a:bodyPr>
            <a:normAutofit fontScale="90000"/>
          </a:bodyPr>
          <a:lstStyle/>
          <a:p>
            <a:r>
              <a:rPr lang="es-ES" sz="3200" b="1" u="sng" dirty="0">
                <a:latin typeface="Arial" pitchFamily="34" charset="0"/>
                <a:cs typeface="Arial" pitchFamily="34" charset="0"/>
              </a:rPr>
              <a:t>Programa  Integral de Preparación del Deportista</a:t>
            </a:r>
            <a:br>
              <a:rPr lang="es-ES" sz="3200" b="1" u="sng" dirty="0">
                <a:latin typeface="Arial" pitchFamily="34" charset="0"/>
                <a:cs typeface="Arial" pitchFamily="34" charset="0"/>
              </a:rPr>
            </a:b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 descr="矴ຘᙪ矴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2656"/>
            <a:ext cx="1101090" cy="1150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macuy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9140">
            <a:off x="2774945" y="1534992"/>
            <a:ext cx="2302673" cy="23135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9597">
            <a:off x="5231271" y="1532666"/>
            <a:ext cx="2460252" cy="23799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8" name="7 CuadroTexto"/>
          <p:cNvSpPr txBox="1"/>
          <p:nvPr/>
        </p:nvSpPr>
        <p:spPr>
          <a:xfrm>
            <a:off x="1835696" y="3933056"/>
            <a:ext cx="691276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u="sng" dirty="0">
                <a:latin typeface="Arial" pitchFamily="34" charset="0"/>
                <a:cs typeface="Arial" pitchFamily="34" charset="0"/>
              </a:rPr>
              <a:t>Actualizado por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: 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dirty="0">
                <a:latin typeface="Arial" pitchFamily="34" charset="0"/>
                <a:cs typeface="Arial" pitchFamily="34" charset="0"/>
              </a:rPr>
              <a:t> 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sz="2000" dirty="0">
                <a:latin typeface="Arial" pitchFamily="34" charset="0"/>
                <a:cs typeface="Arial" pitchFamily="34" charset="0"/>
              </a:rPr>
              <a:t>Lic. Mario Preval George (Entrenador/ EIDE de Santiago de Cuba).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/>
            <a:r>
              <a:rPr lang="es-ES" sz="2000" dirty="0">
                <a:latin typeface="Arial" pitchFamily="34" charset="0"/>
                <a:cs typeface="Arial" pitchFamily="34" charset="0"/>
              </a:rPr>
              <a:t>Lic. Hermes Arrate Oquendo (Entrenador/ EIDE de  La Habana).</a:t>
            </a:r>
          </a:p>
          <a:p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51152" y="1212404"/>
            <a:ext cx="385298" cy="5260072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Ciclo Olímpico 2016 - 2020</a:t>
            </a:r>
            <a:endParaRPr lang="es-E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2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380115"/>
              </p:ext>
            </p:extLst>
          </p:nvPr>
        </p:nvGraphicFramePr>
        <p:xfrm>
          <a:off x="683569" y="836712"/>
          <a:ext cx="7848870" cy="49109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787824"/>
                <a:gridCol w="794095"/>
                <a:gridCol w="788871"/>
                <a:gridCol w="788871"/>
                <a:gridCol w="886043"/>
                <a:gridCol w="886043"/>
                <a:gridCol w="788871"/>
                <a:gridCol w="788871"/>
                <a:gridCol w="550510"/>
                <a:gridCol w="788871"/>
              </a:tblGrid>
              <a:tr h="1080120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FUERZA PIERNAS 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(CUCLILLAS)</a:t>
                      </a:r>
                      <a:endParaRPr lang="es-E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4726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Masculino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Evaluación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Femenino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4726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Repeticiones                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Repeticiones                                               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4726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MB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726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Menos de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Menos 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70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402037"/>
              </p:ext>
            </p:extLst>
          </p:nvPr>
        </p:nvGraphicFramePr>
        <p:xfrm>
          <a:off x="899592" y="692694"/>
          <a:ext cx="7632847" cy="58326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2088232"/>
                <a:gridCol w="1152128"/>
                <a:gridCol w="1584176"/>
                <a:gridCol w="1598610"/>
                <a:gridCol w="1209701"/>
              </a:tblGrid>
              <a:tr h="70528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Conducción de</a:t>
                      </a:r>
                      <a:r>
                        <a:rPr lang="es-ES" sz="20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la pelota (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 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metros)</a:t>
                      </a: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0528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MASCULINO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Evaluación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FEMENINO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05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Tiempos</a:t>
                      </a: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Puntos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Tiempos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Puntos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43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Menos</a:t>
                      </a:r>
                      <a:r>
                        <a:rPr lang="es-ES" sz="1800" b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 4´´.90  </a:t>
                      </a:r>
                      <a:endParaRPr lang="es-ES" sz="18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MB</a:t>
                      </a:r>
                      <a:endParaRPr lang="es-ES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menos</a:t>
                      </a:r>
                      <a:r>
                        <a:rPr lang="es-ES" sz="18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”.75</a:t>
                      </a:r>
                      <a:endParaRPr lang="es-ES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82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5´´00  a 5´´.15</a:t>
                      </a:r>
                      <a:endParaRPr lang="es-ES" sz="18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s-ES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5´´.75  a 5´´.90</a:t>
                      </a:r>
                      <a:endParaRPr lang="es-ES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43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5´´16  a  5´´.</a:t>
                      </a:r>
                      <a:r>
                        <a:rPr lang="es-ES" sz="1800" b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s-ES" sz="18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s-ES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5´´.91  a 6´´.00</a:t>
                      </a:r>
                      <a:endParaRPr lang="es-ES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43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5´´21 </a:t>
                      </a:r>
                      <a:r>
                        <a:rPr lang="es-E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5´´25</a:t>
                      </a:r>
                      <a:endParaRPr lang="es-ES" sz="18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s-ES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6´´.01  a 6´´.05</a:t>
                      </a:r>
                      <a:endParaRPr lang="es-ES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05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Más</a:t>
                      </a:r>
                      <a:r>
                        <a:rPr lang="es-ES" sz="1800" b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 5´´.25</a:t>
                      </a:r>
                      <a:endParaRPr lang="es-ES" sz="18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Más  </a:t>
                      </a:r>
                      <a:r>
                        <a:rPr lang="es-E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6´´.05</a:t>
                      </a:r>
                      <a:endParaRPr lang="es-ES" sz="18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3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2765"/>
              </p:ext>
            </p:extLst>
          </p:nvPr>
        </p:nvGraphicFramePr>
        <p:xfrm>
          <a:off x="755577" y="683564"/>
          <a:ext cx="7704856" cy="54558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1849342"/>
                <a:gridCol w="1208742"/>
                <a:gridCol w="1588684"/>
                <a:gridCol w="1836973"/>
                <a:gridCol w="1221115"/>
              </a:tblGrid>
              <a:tr h="72760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Dribling 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entre 6 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obstáculos (20 metros)</a:t>
                      </a: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7399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MASCULINO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0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Evaluación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FEMENINO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12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Tiempos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Puntos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Tiempos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Puntos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1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Menos</a:t>
                      </a:r>
                      <a:r>
                        <a:rPr lang="es-ES" sz="18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 5‘.30              </a:t>
                      </a:r>
                      <a:endParaRPr lang="es-ES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MB</a:t>
                      </a:r>
                      <a:endParaRPr lang="es-ES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Menos </a:t>
                      </a:r>
                      <a:r>
                        <a:rPr lang="es-ES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6‘. 70 </a:t>
                      </a:r>
                      <a:endParaRPr lang="es-ES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1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pt-BR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5‘.30 </a:t>
                      </a:r>
                      <a:r>
                        <a:rPr lang="pt-BR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pt-BR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5‘.40     </a:t>
                      </a:r>
                      <a:endParaRPr lang="es-ES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s-ES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6‘.70 </a:t>
                      </a:r>
                      <a:r>
                        <a:rPr lang="pt-BR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6´.80</a:t>
                      </a:r>
                      <a:endParaRPr lang="es-ES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1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pt-BR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5‘.41 </a:t>
                      </a:r>
                      <a:r>
                        <a:rPr lang="pt-BR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pt-BR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5‘.50       </a:t>
                      </a:r>
                      <a:endParaRPr lang="es-ES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s-ES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6‘.81 </a:t>
                      </a:r>
                      <a:r>
                        <a:rPr lang="pt-BR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6‘.90</a:t>
                      </a:r>
                      <a:endParaRPr lang="es-ES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1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5‘.51 </a:t>
                      </a:r>
                      <a:r>
                        <a:rPr lang="es-E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5‘.60       </a:t>
                      </a:r>
                      <a:endParaRPr lang="es-ES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ES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s-ES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6‘.91 </a:t>
                      </a:r>
                      <a:r>
                        <a:rPr lang="pt-BR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pt-BR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7‘.00</a:t>
                      </a:r>
                      <a:endParaRPr lang="es-ES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73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Más</a:t>
                      </a:r>
                      <a:r>
                        <a:rPr lang="es-ES" sz="18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 5‘.60               </a:t>
                      </a:r>
                      <a:endParaRPr lang="es-ES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Más</a:t>
                      </a:r>
                      <a:r>
                        <a:rPr lang="es-ES" sz="18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ES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7‘.00</a:t>
                      </a:r>
                      <a:endParaRPr lang="es-ES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E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6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91680" y="897206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u="sng" dirty="0" smtClean="0">
                <a:latin typeface="Arial" pitchFamily="34" charset="0"/>
                <a:cs typeface="Arial" pitchFamily="34" charset="0"/>
              </a:rPr>
              <a:t>NUEVAS REGLAS DE JUEGOS</a:t>
            </a:r>
            <a:endParaRPr lang="es-ES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23728" y="2276872"/>
            <a:ext cx="48965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Regla de los 5 metros.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Saque de corner.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Penalty shoot out.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Auto pase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15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09352" y="2967335"/>
            <a:ext cx="27252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GRACIAS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512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971600" y="484202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u="sng" dirty="0">
                <a:latin typeface="Arial" pitchFamily="34" charset="0"/>
                <a:cs typeface="Arial" pitchFamily="34" charset="0"/>
              </a:rPr>
              <a:t>Programa de Enseñanza del </a:t>
            </a:r>
            <a:r>
              <a:rPr lang="es-ES" sz="2400" b="1" u="sng" dirty="0" smtClean="0">
                <a:latin typeface="Arial" pitchFamily="34" charset="0"/>
                <a:cs typeface="Arial" pitchFamily="34" charset="0"/>
              </a:rPr>
              <a:t>Deportista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 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400" b="1" u="sng" dirty="0">
                <a:latin typeface="Arial" pitchFamily="34" charset="0"/>
                <a:cs typeface="Arial" pitchFamily="34" charset="0"/>
              </a:rPr>
              <a:t>Categoría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: 9 – 10 años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(Áreas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deportivas).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7564" y="1916832"/>
            <a:ext cx="777686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000" u="sng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Aprender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las reglas básicas del Hockey.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Aprender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 agarre del bastón.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Enseñar posición básica del hockeista.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Ejecutar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conducción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(de derecha)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llevando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pelota pegada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al bastón.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Ejecutar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conducción llevando la pelota de izquierda.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Realizar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empuje de derecha.</a:t>
            </a: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979712" y="1558903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>
                <a:latin typeface="Arial" pitchFamily="34" charset="0"/>
                <a:cs typeface="Arial" pitchFamily="34" charset="0"/>
              </a:rPr>
              <a:t>Objetivos Específicos</a:t>
            </a:r>
            <a:r>
              <a:rPr lang="es-ES" sz="2400" u="sng" dirty="0">
                <a:latin typeface="Arial" pitchFamily="34" charset="0"/>
                <a:cs typeface="Arial" pitchFamily="34" charset="0"/>
              </a:rPr>
              <a:t>: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9563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1412776"/>
            <a:ext cx="727280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dirty="0">
                <a:latin typeface="Arial" pitchFamily="34" charset="0"/>
                <a:cs typeface="Arial" pitchFamily="34" charset="0"/>
              </a:rPr>
              <a:t> 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Realizar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recepción de izquierda.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Realizar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recepción de derecha.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Ejecutar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dribling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Trabajar el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golpeo natural 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derecha.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Trabajar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 golpeo natural por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izquierda.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Comenzar  el trabajo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técnica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del corner.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Comenzar  el trabajo del penalty corner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(ofensivo y defensivo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Enseñar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penalty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stroke.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lnSpc>
                <a:spcPct val="150000"/>
              </a:lnSpc>
              <a:buFont typeface="+mj-lt"/>
              <a:buAutoNum type="arabicPeriod"/>
            </a:pP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19672" y="908720"/>
            <a:ext cx="5040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u="sng" dirty="0">
                <a:latin typeface="Arial" pitchFamily="34" charset="0"/>
                <a:cs typeface="Arial" pitchFamily="34" charset="0"/>
              </a:rPr>
              <a:t>Objetivos </a:t>
            </a:r>
            <a:r>
              <a:rPr lang="es-ES" sz="2400" b="1" u="sng" dirty="0" smtClean="0">
                <a:latin typeface="Arial" pitchFamily="34" charset="0"/>
                <a:cs typeface="Arial" pitchFamily="34" charset="0"/>
              </a:rPr>
              <a:t>Específicos (cont.1)</a:t>
            </a:r>
            <a:r>
              <a:rPr lang="es-ES" sz="2400" u="sng" dirty="0" smtClean="0">
                <a:latin typeface="Arial" pitchFamily="34" charset="0"/>
                <a:cs typeface="Arial" pitchFamily="34" charset="0"/>
              </a:rPr>
              <a:t>:</a:t>
            </a:r>
            <a:endParaRPr lang="es-ES" sz="2400" u="sng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730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764704"/>
            <a:ext cx="540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u="sng" dirty="0">
                <a:latin typeface="Arial" pitchFamily="34" charset="0"/>
                <a:cs typeface="Arial" pitchFamily="34" charset="0"/>
              </a:rPr>
              <a:t>Objetivos </a:t>
            </a:r>
            <a:r>
              <a:rPr lang="es-ES" sz="2400" b="1" u="sng" dirty="0" smtClean="0">
                <a:latin typeface="Arial" pitchFamily="34" charset="0"/>
                <a:cs typeface="Arial" pitchFamily="34" charset="0"/>
              </a:rPr>
              <a:t>Específicos (cont.2):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1482198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Realizar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tackle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derecha.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Realizar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tackle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izquierda.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Enseñar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auto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pase.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Trabajar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posición fundamental del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portero.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Trabajar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las paradas básicas del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portero.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Comenzar el trabajo de los  juego de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mini hockey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(5 vs 5) y (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3 vs 3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en canchas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baloncesto o tenis . 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Iniciar el desarrollo de la formación de valores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en los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atletas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/>
              <a:t>  Enseñar </a:t>
            </a:r>
            <a:r>
              <a:rPr lang="es-ES" sz="2400" dirty="0"/>
              <a:t>el </a:t>
            </a:r>
            <a:r>
              <a:rPr lang="es-ES" sz="2400" dirty="0" smtClean="0"/>
              <a:t> penalty  shoot out.</a:t>
            </a:r>
            <a:endParaRPr lang="es-ES" sz="2400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3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975678"/>
              </p:ext>
            </p:extLst>
          </p:nvPr>
        </p:nvGraphicFramePr>
        <p:xfrm>
          <a:off x="1714480" y="1428736"/>
          <a:ext cx="5488940" cy="2724785"/>
        </p:xfrm>
        <a:graphic>
          <a:graphicData uri="http://schemas.openxmlformats.org/drawingml/2006/table">
            <a:tbl>
              <a:tblPr/>
              <a:tblGrid>
                <a:gridCol w="1419225"/>
                <a:gridCol w="1979930"/>
                <a:gridCol w="208978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Arial"/>
                          <a:ea typeface="Times New Roman"/>
                        </a:rPr>
                        <a:t>ACTIVIDADES: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FISICA 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TECNICA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TECNICA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2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20  </a:t>
                      </a:r>
                      <a:r>
                        <a:rPr lang="es-ES" sz="1200" dirty="0">
                          <a:latin typeface="Times New Roman"/>
                          <a:ea typeface="Times New Roman"/>
                        </a:rPr>
                        <a:t>metros</a:t>
                      </a:r>
                      <a:r>
                        <a:rPr lang="es-ES" sz="1200" dirty="0">
                          <a:latin typeface="Arial"/>
                          <a:ea typeface="Times New Roman"/>
                        </a:rPr>
                        <a:t>                                  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s-ES" sz="1200" dirty="0">
                          <a:latin typeface="Arial"/>
                          <a:ea typeface="Times New Roman"/>
                        </a:rPr>
                        <a:t>Conducción 20  Metros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endParaRPr lang="es-ES" sz="1200" dirty="0" smtClean="0">
                        <a:latin typeface="Arial"/>
                        <a:ea typeface="Times New Roman"/>
                      </a:endParaRP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Dribling entre  obstáculos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60  metros                                   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                                               Agarre</a:t>
                      </a:r>
                      <a:r>
                        <a:rPr lang="es-ES" sz="1200" baseline="0" dirty="0" smtClean="0">
                          <a:latin typeface="Arial"/>
                          <a:ea typeface="Times New Roman"/>
                        </a:rPr>
                        <a:t> del bastón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2 ptos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                                               Agarre</a:t>
                      </a:r>
                      <a:r>
                        <a:rPr lang="es-ES" sz="1200" baseline="0" dirty="0" smtClean="0">
                          <a:latin typeface="Arial"/>
                          <a:ea typeface="Times New Roman"/>
                        </a:rPr>
                        <a:t> del bastón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2 ptos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800 metros.                                              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</a:rPr>
                        <a:t>                                                       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Posición básica 2 ptos.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</a:rPr>
                        <a:t>                                                       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Posición básica 2 ptos.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</a:rPr>
                        <a:t>                                                            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Ejecución</a:t>
                      </a:r>
                      <a:r>
                        <a:rPr lang="es-ES" sz="1200" baseline="0" dirty="0" smtClean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técnica  4 ptos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</a:rPr>
                        <a:t>                                                            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Ejecución</a:t>
                      </a:r>
                      <a:r>
                        <a:rPr lang="es-ES" sz="1200" baseline="0" dirty="0" smtClean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técnica  4 ptos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</a:rPr>
                        <a:t>                                                            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El tiempo 2 ptos.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</a:rPr>
                        <a:t>                                                             </a:t>
                      </a:r>
                      <a:r>
                        <a:rPr lang="es-ES" sz="1200" dirty="0" smtClean="0">
                          <a:latin typeface="Arial"/>
                          <a:ea typeface="Times New Roman"/>
                        </a:rPr>
                        <a:t>El tiempo 2 ptos.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71472" y="0"/>
            <a:ext cx="857252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Normativas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PROGRAMA DE ENSEÑANZA DEL DEPORTISTA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CATEGORIA 9-10 AÑOS 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064176"/>
              </p:ext>
            </p:extLst>
          </p:nvPr>
        </p:nvGraphicFramePr>
        <p:xfrm>
          <a:off x="971599" y="836711"/>
          <a:ext cx="7632844" cy="4958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766143"/>
                <a:gridCol w="772238"/>
                <a:gridCol w="767159"/>
                <a:gridCol w="767159"/>
                <a:gridCol w="861656"/>
                <a:gridCol w="861656"/>
                <a:gridCol w="767159"/>
                <a:gridCol w="767159"/>
                <a:gridCol w="535356"/>
                <a:gridCol w="767159"/>
              </a:tblGrid>
              <a:tr h="898875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METABOLISMO ANAEROBIO 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ALACTACIDO (20 METROS)</a:t>
                      </a:r>
                      <a:endParaRPr lang="es-E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8668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Masculino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Evaluación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Femenino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9278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Tiempo                    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Tiempo                    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9278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Menos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”.75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MB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Menos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¨.10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2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¨.75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¨.80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¨.10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¨.15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2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¨.81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¨.85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pt-BR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¨.16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pt-BR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¨.20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2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¨.86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¨.90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¨.21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pt-BR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¨.25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278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¨.90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pt-BR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¨.25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043608" y="5805264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Observaciones</a:t>
            </a:r>
            <a:r>
              <a:rPr lang="es-ES" dirty="0"/>
              <a:t>: Se </a:t>
            </a:r>
            <a:r>
              <a:rPr lang="es-ES" dirty="0" smtClean="0"/>
              <a:t>realizarán 3 repeticiones  </a:t>
            </a:r>
            <a:r>
              <a:rPr lang="es-ES" dirty="0"/>
              <a:t>y se tomará el mejor </a:t>
            </a:r>
            <a:r>
              <a:rPr lang="es-ES" dirty="0" smtClean="0"/>
              <a:t>tiempo es  para la </a:t>
            </a:r>
            <a:r>
              <a:rPr lang="es-ES" dirty="0" err="1" smtClean="0"/>
              <a:t>evaluacion</a:t>
            </a:r>
            <a:r>
              <a:rPr lang="es-ES" dirty="0" smtClean="0"/>
              <a:t> final  esta prueba </a:t>
            </a:r>
            <a:r>
              <a:rPr lang="es-ES" dirty="0" err="1" smtClean="0"/>
              <a:t>tendra</a:t>
            </a:r>
            <a:r>
              <a:rPr lang="es-ES" dirty="0" smtClean="0"/>
              <a:t> un valor de dos punto para el </a:t>
            </a:r>
            <a:r>
              <a:rPr lang="es-ES" dirty="0" err="1" smtClean="0"/>
              <a:t>mb</a:t>
            </a:r>
            <a:r>
              <a:rPr lang="es-ES" dirty="0" smtClean="0"/>
              <a:t> y 1 punto para el b que </a:t>
            </a:r>
            <a:r>
              <a:rPr lang="es-ES" dirty="0" err="1" smtClean="0"/>
              <a:t>sunado</a:t>
            </a:r>
            <a:r>
              <a:rPr lang="es-ES" dirty="0" smtClean="0"/>
              <a:t> a la otras pruebas </a:t>
            </a:r>
            <a:r>
              <a:rPr lang="es-ES" dirty="0" err="1" smtClean="0"/>
              <a:t>saldra</a:t>
            </a:r>
            <a:r>
              <a:rPr lang="es-ES" dirty="0" smtClean="0"/>
              <a:t> la nota final que es en base a 10 puntos .</a:t>
            </a:r>
            <a:endParaRPr lang="es-ES" dirty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555776" y="40466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>
                <a:latin typeface="Arial" pitchFamily="34" charset="0"/>
                <a:cs typeface="Arial" pitchFamily="34" charset="0"/>
              </a:rPr>
              <a:t>Normativas</a:t>
            </a:r>
            <a:r>
              <a:rPr lang="es-ES" dirty="0" smtClean="0"/>
              <a:t>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370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45422"/>
              </p:ext>
            </p:extLst>
          </p:nvPr>
        </p:nvGraphicFramePr>
        <p:xfrm>
          <a:off x="755574" y="908719"/>
          <a:ext cx="7776866" cy="55692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751549"/>
                <a:gridCol w="757530"/>
                <a:gridCol w="752547"/>
                <a:gridCol w="911858"/>
                <a:gridCol w="685933"/>
                <a:gridCol w="845244"/>
                <a:gridCol w="551925"/>
                <a:gridCol w="953169"/>
                <a:gridCol w="525160"/>
                <a:gridCol w="1041951"/>
              </a:tblGrid>
              <a:tr h="792089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METABOLISMO ANAEROBIO 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ALACTACIDO (60 METROS)</a:t>
                      </a:r>
                      <a:endParaRPr lang="es-E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601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Masculino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Evaluación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Femenino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4220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Tiempo                    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Tiempo                    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0633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Menos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”.70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MB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Menos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”.30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2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”.71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”.80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”.31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”.40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2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pt-BR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”.81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pt-BR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”.90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pt-BR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”.41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pt-BR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”.50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2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pt-BR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”.91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pt-BR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”.00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s-ES" sz="20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pt-BR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”.51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pt-BR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”.61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202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”.00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pt-BR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”.61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9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950442"/>
              </p:ext>
            </p:extLst>
          </p:nvPr>
        </p:nvGraphicFramePr>
        <p:xfrm>
          <a:off x="899590" y="620689"/>
          <a:ext cx="7704857" cy="55446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772703"/>
                <a:gridCol w="779876"/>
                <a:gridCol w="773728"/>
                <a:gridCol w="779876"/>
                <a:gridCol w="869035"/>
                <a:gridCol w="869035"/>
                <a:gridCol w="773728"/>
                <a:gridCol w="773728"/>
                <a:gridCol w="539420"/>
                <a:gridCol w="773728"/>
              </a:tblGrid>
              <a:tr h="1512168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CAPACIDAD AEROBIA 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(800 mts. Masculino)</a:t>
                      </a:r>
                      <a:endParaRPr lang="es-E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(600 mts. Femenino)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0405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Masculino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Evaluación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Femenino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0811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</a:t>
                      </a:r>
                      <a:r>
                        <a:rPr lang="es-ES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Tiempos                    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Tiempos                    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0405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Menos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4´.00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MB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Menos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4.00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4´.05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4´.10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4´.</a:t>
                      </a: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04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377383"/>
              </p:ext>
            </p:extLst>
          </p:nvPr>
        </p:nvGraphicFramePr>
        <p:xfrm>
          <a:off x="1115614" y="836712"/>
          <a:ext cx="7200801" cy="47815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722777"/>
                <a:gridCol w="728527"/>
                <a:gridCol w="723735"/>
                <a:gridCol w="723735"/>
                <a:gridCol w="812884"/>
                <a:gridCol w="812884"/>
                <a:gridCol w="723735"/>
                <a:gridCol w="723735"/>
                <a:gridCol w="505054"/>
                <a:gridCol w="723735"/>
              </a:tblGrid>
              <a:tr h="1008112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  <a:r>
                        <a:rPr lang="es-ES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Planchas </a:t>
                      </a: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Abdominales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3285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Masculino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Evaluación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Femenino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3285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Repeticiones                               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    Repeticiones                                                              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3285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MB</a:t>
                      </a:r>
                      <a:endParaRPr lang="es-ES" sz="20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Más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s-ES" sz="20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s-ES" sz="20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285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Menos de</a:t>
                      </a:r>
                      <a:endParaRPr lang="es-ES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  <a:endParaRPr lang="es-ES" sz="2000" b="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E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Menos  de</a:t>
                      </a:r>
                      <a:endParaRPr lang="es-ES" sz="20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0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883</Words>
  <Application>Microsoft Office PowerPoint</Application>
  <PresentationFormat>Presentación en pantalla (4:3)</PresentationFormat>
  <Paragraphs>397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Programa  Integral de Preparación del Deportista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 Integral de Preparación del Deportista</dc:title>
  <dc:creator>Dauly</dc:creator>
  <cp:lastModifiedBy>Dauly</cp:lastModifiedBy>
  <cp:revision>41</cp:revision>
  <dcterms:created xsi:type="dcterms:W3CDTF">2016-05-03T12:56:09Z</dcterms:created>
  <dcterms:modified xsi:type="dcterms:W3CDTF">2016-06-01T11:33:33Z</dcterms:modified>
</cp:coreProperties>
</file>