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69" r:id="rId6"/>
    <p:sldId id="259" r:id="rId7"/>
    <p:sldId id="265" r:id="rId8"/>
    <p:sldId id="260" r:id="rId9"/>
    <p:sldId id="271" r:id="rId10"/>
    <p:sldId id="272" r:id="rId11"/>
    <p:sldId id="264" r:id="rId12"/>
    <p:sldId id="261" r:id="rId13"/>
    <p:sldId id="26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43" d="100"/>
          <a:sy n="43" d="100"/>
        </p:scale>
        <p:origin x="-31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57D20-47DB-4841-914C-8C5132DBFE31}" type="datetimeFigureOut">
              <a:rPr lang="en-US" smtClean="0"/>
              <a:pPr/>
              <a:t>5/5/2016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ECE76-0DCE-4842-8A4C-1BFAC4730FB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52240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57D20-47DB-4841-914C-8C5132DBFE31}" type="datetimeFigureOut">
              <a:rPr lang="en-US" smtClean="0"/>
              <a:pPr/>
              <a:t>5/5/2016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ECE76-0DCE-4842-8A4C-1BFAC4730FB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7410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57D20-47DB-4841-914C-8C5132DBFE31}" type="datetimeFigureOut">
              <a:rPr lang="en-US" smtClean="0"/>
              <a:pPr/>
              <a:t>5/5/2016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ECE76-0DCE-4842-8A4C-1BFAC4730FB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15761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57D20-47DB-4841-914C-8C5132DBFE31}" type="datetimeFigureOut">
              <a:rPr lang="en-US" smtClean="0"/>
              <a:pPr/>
              <a:t>5/5/2016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ECE76-0DCE-4842-8A4C-1BFAC4730FB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0288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57D20-47DB-4841-914C-8C5132DBFE31}" type="datetimeFigureOut">
              <a:rPr lang="en-US" smtClean="0"/>
              <a:pPr/>
              <a:t>5/5/2016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ECE76-0DCE-4842-8A4C-1BFAC4730FB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3189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57D20-47DB-4841-914C-8C5132DBFE31}" type="datetimeFigureOut">
              <a:rPr lang="en-US" smtClean="0"/>
              <a:pPr/>
              <a:t>5/5/2016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ECE76-0DCE-4842-8A4C-1BFAC4730FB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8443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57D20-47DB-4841-914C-8C5132DBFE31}" type="datetimeFigureOut">
              <a:rPr lang="en-US" smtClean="0"/>
              <a:pPr/>
              <a:t>5/5/2016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ECE76-0DCE-4842-8A4C-1BFAC4730FB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2524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57D20-47DB-4841-914C-8C5132DBFE31}" type="datetimeFigureOut">
              <a:rPr lang="en-US" smtClean="0"/>
              <a:pPr/>
              <a:t>5/5/2016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ECE76-0DCE-4842-8A4C-1BFAC4730FB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2555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57D20-47DB-4841-914C-8C5132DBFE31}" type="datetimeFigureOut">
              <a:rPr lang="en-US" smtClean="0"/>
              <a:pPr/>
              <a:t>5/5/2016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ECE76-0DCE-4842-8A4C-1BFAC4730FB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9491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57D20-47DB-4841-914C-8C5132DBFE31}" type="datetimeFigureOut">
              <a:rPr lang="en-US" smtClean="0"/>
              <a:pPr/>
              <a:t>5/5/2016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ECE76-0DCE-4842-8A4C-1BFAC4730FB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6355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57D20-47DB-4841-914C-8C5132DBFE31}" type="datetimeFigureOut">
              <a:rPr lang="en-US" smtClean="0"/>
              <a:pPr/>
              <a:t>5/5/2016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ECE76-0DCE-4842-8A4C-1BFAC4730FB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29791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57D20-47DB-4841-914C-8C5132DBFE31}" type="datetimeFigureOut">
              <a:rPr lang="en-US" smtClean="0"/>
              <a:pPr/>
              <a:t>5/5/2016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ECE76-0DCE-4842-8A4C-1BFAC4730FB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7661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64160"/>
            <a:ext cx="11446010" cy="6593840"/>
          </a:xfrm>
          <a:prstGeom prst="rect">
            <a:avLst/>
          </a:prstGeom>
          <a:noFill/>
        </p:spPr>
      </p:pic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3616325" y="55245"/>
            <a:ext cx="7864475" cy="17532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PROGRAMA INTEGRAL DE </a:t>
            </a:r>
            <a:r>
              <a:rPr kumimoji="0" lang="es-E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PREPARACIÓN </a:t>
            </a:r>
            <a:r>
              <a:rPr kumimoji="0" lang="es-E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DEL DEPORTISTA DE   TENIS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2017/2020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Freeform 4"/>
          <p:cNvSpPr>
            <a:spLocks/>
          </p:cNvSpPr>
          <p:nvPr/>
        </p:nvSpPr>
        <p:spPr bwMode="auto">
          <a:xfrm>
            <a:off x="7741920" y="5953760"/>
            <a:ext cx="3190240" cy="528319"/>
          </a:xfrm>
          <a:custGeom>
            <a:avLst/>
            <a:gdLst/>
            <a:ahLst/>
            <a:cxnLst>
              <a:cxn ang="0">
                <a:pos x="0" y="540"/>
              </a:cxn>
              <a:cxn ang="0">
                <a:pos x="3970" y="540"/>
              </a:cxn>
              <a:cxn ang="0">
                <a:pos x="3970" y="0"/>
              </a:cxn>
              <a:cxn ang="0">
                <a:pos x="0" y="0"/>
              </a:cxn>
              <a:cxn ang="0">
                <a:pos x="0" y="540"/>
              </a:cxn>
            </a:cxnLst>
            <a:rect l="0" t="0" r="r" b="b"/>
            <a:pathLst>
              <a:path w="3970" h="540">
                <a:moveTo>
                  <a:pt x="0" y="540"/>
                </a:moveTo>
                <a:lnTo>
                  <a:pt x="3970" y="540"/>
                </a:lnTo>
                <a:lnTo>
                  <a:pt x="3970" y="0"/>
                </a:lnTo>
                <a:lnTo>
                  <a:pt x="0" y="0"/>
                </a:lnTo>
                <a:lnTo>
                  <a:pt x="0" y="54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29" name="Freeform 5"/>
          <p:cNvSpPr>
            <a:spLocks/>
          </p:cNvSpPr>
          <p:nvPr/>
        </p:nvSpPr>
        <p:spPr bwMode="auto">
          <a:xfrm>
            <a:off x="7672039" y="5933440"/>
            <a:ext cx="3260121" cy="568960"/>
          </a:xfrm>
          <a:custGeom>
            <a:avLst/>
            <a:gdLst/>
            <a:ahLst/>
            <a:cxnLst>
              <a:cxn ang="0">
                <a:pos x="0" y="540"/>
              </a:cxn>
              <a:cxn ang="0">
                <a:pos x="3970" y="540"/>
              </a:cxn>
              <a:cxn ang="0">
                <a:pos x="3970" y="0"/>
              </a:cxn>
              <a:cxn ang="0">
                <a:pos x="0" y="0"/>
              </a:cxn>
              <a:cxn ang="0">
                <a:pos x="0" y="540"/>
              </a:cxn>
            </a:cxnLst>
            <a:rect l="0" t="0" r="r" b="b"/>
            <a:pathLst>
              <a:path w="3970" h="540">
                <a:moveTo>
                  <a:pt x="0" y="540"/>
                </a:moveTo>
                <a:lnTo>
                  <a:pt x="3970" y="540"/>
                </a:lnTo>
                <a:lnTo>
                  <a:pt x="3970" y="0"/>
                </a:lnTo>
                <a:lnTo>
                  <a:pt x="0" y="0"/>
                </a:lnTo>
                <a:lnTo>
                  <a:pt x="0" y="540"/>
                </a:lnTo>
                <a:close/>
              </a:path>
            </a:pathLst>
          </a:custGeom>
          <a:solidFill>
            <a:srgbClr val="0033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7904480" y="6075680"/>
            <a:ext cx="36982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FEDERACION CUBANA DE TENIS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284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801" y="1"/>
            <a:ext cx="11691256" cy="1001486"/>
          </a:xfrm>
        </p:spPr>
        <p:txBody>
          <a:bodyPr>
            <a:normAutofit fontScale="90000"/>
          </a:bodyPr>
          <a:lstStyle/>
          <a:p>
            <a:pPr lvl="0"/>
            <a:r>
              <a:rPr lang="es-ES" dirty="0" smtClean="0"/>
              <a:t/>
            </a:r>
            <a:br>
              <a:rPr lang="es-ES" dirty="0" smtClean="0"/>
            </a:br>
            <a:r>
              <a:rPr lang="es-ES" sz="3100" b="1" dirty="0" smtClean="0"/>
              <a:t>CONVOCATORIAS DEL CAMPEONATO NACIONAL JUVENIL </a:t>
            </a:r>
            <a:r>
              <a:rPr lang="es-ES" sz="3600" dirty="0" smtClean="0"/>
              <a:t>(U18)</a:t>
            </a:r>
            <a:r>
              <a:rPr lang="es-ES" dirty="0" smtClean="0"/>
              <a:t/>
            </a:r>
            <a:br>
              <a:rPr lang="es-ES" dirty="0" smtClean="0"/>
            </a:b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237796"/>
            <a:ext cx="10515600" cy="491767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x-none" sz="3200" b="1" u="sng" smtClean="0"/>
              <a:t>Art</a:t>
            </a:r>
            <a:r>
              <a:rPr lang="es-ES" sz="3200" b="1" u="sng" dirty="0" smtClean="0"/>
              <a:t>í</a:t>
            </a:r>
            <a:r>
              <a:rPr lang="x-none" sz="3200" b="1" u="sng" smtClean="0"/>
              <a:t>culo </a:t>
            </a:r>
            <a:r>
              <a:rPr lang="es-ES" sz="3200" b="1" u="sng" dirty="0" smtClean="0"/>
              <a:t>#</a:t>
            </a:r>
            <a:r>
              <a:rPr lang="x-none" sz="3200" b="1" u="sng" smtClean="0"/>
              <a:t> 3</a:t>
            </a:r>
            <a:r>
              <a:rPr lang="es-ES" sz="3200" b="1" u="sng" dirty="0" smtClean="0"/>
              <a:t>.</a:t>
            </a:r>
            <a:r>
              <a:rPr lang="x-none" sz="3200" b="1" u="sng" smtClean="0"/>
              <a:t> Eventos</a:t>
            </a:r>
            <a:r>
              <a:rPr lang="es-ES" sz="3200" b="1" u="sng" dirty="0" smtClean="0"/>
              <a:t>.</a:t>
            </a:r>
            <a:endParaRPr lang="x-none" sz="3200" b="1" u="sng" dirty="0"/>
          </a:p>
          <a:p>
            <a:endParaRPr lang="x-none" sz="3200" dirty="0"/>
          </a:p>
          <a:p>
            <a:r>
              <a:rPr lang="x-none" sz="3200" dirty="0" smtClean="0"/>
              <a:t>3.2- </a:t>
            </a:r>
            <a:r>
              <a:rPr lang="x-none" sz="3200" dirty="0"/>
              <a:t>Dobles: Las provincias podrán hacer parejas </a:t>
            </a:r>
            <a:r>
              <a:rPr lang="x-none" sz="3200" dirty="0" smtClean="0"/>
              <a:t>con jugadores(as) de otras </a:t>
            </a:r>
            <a:r>
              <a:rPr lang="x-none" sz="3200" dirty="0"/>
              <a:t>provincias excepto que exista la posibilidad de conformar la pareja con los atletas de la misma provincia o exista interés de la Comisión Nacional. </a:t>
            </a:r>
            <a:endParaRPr lang="x-none" sz="3200" dirty="0" smtClean="0"/>
          </a:p>
          <a:p>
            <a:endParaRPr lang="x-none" sz="3200" dirty="0"/>
          </a:p>
          <a:p>
            <a:r>
              <a:rPr lang="x-none" sz="3200" dirty="0"/>
              <a:t>3.3- Mixtos: Cada provincia estará representada por una pareja </a:t>
            </a:r>
            <a:r>
              <a:rPr lang="x-none" sz="3200" dirty="0" smtClean="0"/>
              <a:t>y se </a:t>
            </a:r>
            <a:r>
              <a:rPr lang="x-none" sz="3200" dirty="0"/>
              <a:t>podrán formar parejas de diferentes provincias. </a:t>
            </a:r>
          </a:p>
        </p:txBody>
      </p:sp>
    </p:spTree>
    <p:extLst>
      <p:ext uri="{BB962C8B-B14F-4D97-AF65-F5344CB8AC3E}">
        <p14:creationId xmlns:p14="http://schemas.microsoft.com/office/powerpoint/2010/main" xmlns="" val="37157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96602925"/>
              </p:ext>
            </p:extLst>
          </p:nvPr>
        </p:nvGraphicFramePr>
        <p:xfrm>
          <a:off x="2571316" y="1569388"/>
          <a:ext cx="6714714" cy="3352800"/>
        </p:xfrm>
        <a:graphic>
          <a:graphicData uri="http://schemas.openxmlformats.org/drawingml/2006/table">
            <a:tbl>
              <a:tblPr firstRow="1" firstCol="1" bandRow="1"/>
              <a:tblGrid>
                <a:gridCol w="3357357"/>
                <a:gridCol w="3357357"/>
              </a:tblGrid>
              <a:tr h="2556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2000" b="1" i="1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Prueba Físicas</a:t>
                      </a:r>
                      <a:endParaRPr lang="es-E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2000" b="1" i="1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Resultado</a:t>
                      </a:r>
                      <a:endParaRPr lang="es-E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6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2000" i="1">
                          <a:effectLst/>
                          <a:latin typeface="Arial"/>
                          <a:ea typeface="Arial"/>
                          <a:cs typeface="Times New Roman"/>
                        </a:rPr>
                        <a:t>18 m</a:t>
                      </a:r>
                      <a:endParaRPr lang="es-E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2000" i="1">
                          <a:effectLst/>
                          <a:latin typeface="Arial"/>
                          <a:ea typeface="Arial"/>
                          <a:cs typeface="Times New Roman"/>
                        </a:rPr>
                        <a:t>3.05 seg</a:t>
                      </a:r>
                      <a:endParaRPr lang="es-E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6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2000" i="1">
                          <a:effectLst/>
                          <a:latin typeface="Arial"/>
                          <a:ea typeface="Arial"/>
                          <a:cs typeface="Times New Roman"/>
                        </a:rPr>
                        <a:t>30 m</a:t>
                      </a:r>
                      <a:endParaRPr lang="es-E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2000" i="1">
                          <a:effectLst/>
                          <a:latin typeface="Arial"/>
                          <a:ea typeface="Arial"/>
                          <a:cs typeface="Times New Roman"/>
                        </a:rPr>
                        <a:t>4.60 seg</a:t>
                      </a:r>
                      <a:endParaRPr lang="es-E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6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2000" i="1">
                          <a:effectLst/>
                          <a:latin typeface="Arial"/>
                          <a:ea typeface="Arial"/>
                          <a:cs typeface="Times New Roman"/>
                        </a:rPr>
                        <a:t>Ara</a:t>
                      </a:r>
                      <a:r>
                        <a:rPr lang="en-US" sz="2000" i="1">
                          <a:effectLst/>
                          <a:latin typeface="Arial"/>
                          <a:ea typeface="Arial"/>
                          <a:cs typeface="Times New Roman"/>
                        </a:rPr>
                        <a:t>ñ</a:t>
                      </a:r>
                      <a:r>
                        <a:rPr lang="en-US" sz="2000" i="1" spc="-5">
                          <a:effectLst/>
                          <a:latin typeface="Arial"/>
                          <a:ea typeface="Arial"/>
                          <a:cs typeface="Times New Roman"/>
                        </a:rPr>
                        <a:t>a</a:t>
                      </a:r>
                      <a:endParaRPr lang="es-E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2000" i="1">
                          <a:effectLst/>
                          <a:latin typeface="Arial"/>
                          <a:ea typeface="Arial"/>
                          <a:cs typeface="Times New Roman"/>
                        </a:rPr>
                        <a:t>15.20 seg</a:t>
                      </a:r>
                      <a:endParaRPr lang="es-E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6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2000" i="1">
                          <a:effectLst/>
                          <a:latin typeface="Arial"/>
                          <a:ea typeface="Arial"/>
                          <a:cs typeface="Times New Roman"/>
                        </a:rPr>
                        <a:t>Salto/valla</a:t>
                      </a:r>
                      <a:endParaRPr lang="es-E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2000" i="1">
                          <a:effectLst/>
                          <a:latin typeface="Arial"/>
                          <a:ea typeface="Arial"/>
                          <a:cs typeface="Times New Roman"/>
                        </a:rPr>
                        <a:t>90 saltos en 1 minuto</a:t>
                      </a:r>
                      <a:endParaRPr lang="es-E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6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2000" i="1">
                          <a:effectLst/>
                          <a:latin typeface="Arial"/>
                          <a:ea typeface="Arial"/>
                          <a:cs typeface="Times New Roman"/>
                        </a:rPr>
                        <a:t>Plancha</a:t>
                      </a:r>
                      <a:endParaRPr lang="es-E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2000" i="1">
                          <a:effectLst/>
                          <a:latin typeface="Arial"/>
                          <a:ea typeface="Arial"/>
                          <a:cs typeface="Times New Roman"/>
                        </a:rPr>
                        <a:t>75 planchas en 1 minuto</a:t>
                      </a:r>
                      <a:endParaRPr lang="es-E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6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2000" i="1">
                          <a:effectLst/>
                          <a:latin typeface="Arial"/>
                          <a:ea typeface="Arial"/>
                          <a:cs typeface="Times New Roman"/>
                        </a:rPr>
                        <a:t>Resistencia 2000 m</a:t>
                      </a:r>
                      <a:endParaRPr lang="es-E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2000" i="1">
                          <a:effectLst/>
                          <a:latin typeface="Arial"/>
                          <a:ea typeface="Arial"/>
                          <a:cs typeface="Times New Roman"/>
                        </a:rPr>
                        <a:t>7.50 min</a:t>
                      </a:r>
                      <a:endParaRPr lang="es-E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6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2000" i="1">
                          <a:effectLst/>
                          <a:latin typeface="Arial"/>
                          <a:ea typeface="Arial"/>
                          <a:cs typeface="Times New Roman"/>
                        </a:rPr>
                        <a:t>Flexión Tronco</a:t>
                      </a:r>
                      <a:endParaRPr lang="es-E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2000" i="1">
                          <a:effectLst/>
                          <a:latin typeface="Arial"/>
                          <a:ea typeface="Arial"/>
                          <a:cs typeface="Times New Roman"/>
                        </a:rPr>
                        <a:t>+ 15 cm</a:t>
                      </a:r>
                      <a:endParaRPr lang="es-E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6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2000" i="1">
                          <a:effectLst/>
                          <a:latin typeface="Arial"/>
                          <a:ea typeface="Arial"/>
                          <a:cs typeface="Times New Roman"/>
                        </a:rPr>
                        <a:t>Split Lateral</a:t>
                      </a:r>
                      <a:endParaRPr lang="es-E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2000" i="1">
                          <a:effectLst/>
                          <a:latin typeface="Arial"/>
                          <a:ea typeface="Arial"/>
                          <a:cs typeface="Times New Roman"/>
                        </a:rPr>
                        <a:t>0</a:t>
                      </a:r>
                      <a:endParaRPr lang="es-E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6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2000" i="1">
                          <a:effectLst/>
                          <a:latin typeface="Arial"/>
                          <a:ea typeface="Arial"/>
                          <a:cs typeface="Times New Roman"/>
                        </a:rPr>
                        <a:t>Split Frente</a:t>
                      </a:r>
                      <a:endParaRPr lang="es-E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2000" i="1">
                          <a:effectLst/>
                          <a:latin typeface="Arial"/>
                          <a:ea typeface="Arial"/>
                          <a:cs typeface="Times New Roman"/>
                        </a:rPr>
                        <a:t>0</a:t>
                      </a:r>
                      <a:endParaRPr lang="es-E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6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2000" i="1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Abdominales</a:t>
                      </a:r>
                      <a:endParaRPr lang="es-E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2000" i="1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75 abdominales en 1 minuto</a:t>
                      </a:r>
                      <a:endParaRPr lang="es-E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47785" y="318797"/>
            <a:ext cx="1068638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INDICADORES DE EVALUACIÓN PARA CONSIDERAR A LOS ATLETAS DE PERSPECTIVAS INMEDIATAS</a:t>
            </a:r>
            <a:r>
              <a:rPr kumimoji="0" lang="es-E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.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89932" y="4918462"/>
            <a:ext cx="11902067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También se tendrán en cuenta los estilos de juego, la lateralidad predominante, el</a:t>
            </a:r>
            <a:r>
              <a:rPr kumimoji="0" lang="es-ES" sz="28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s-E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funcionamiento en zonas de la cancha,</a:t>
            </a:r>
            <a:r>
              <a:rPr kumimoji="0" lang="es-ES" sz="28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los </a:t>
            </a:r>
            <a:r>
              <a:rPr kumimoji="0" lang="es-E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patrones de juego en las 5 situaciones,  además del número del ranking nacional.</a:t>
            </a:r>
            <a:endParaRPr kumimoji="0" lang="es-E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748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4126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5300" b="1" dirty="0" err="1" smtClean="0"/>
              <a:t>Tenis</a:t>
            </a:r>
            <a:r>
              <a:rPr lang="en-US" sz="5300" b="1" dirty="0" smtClean="0"/>
              <a:t> </a:t>
            </a:r>
            <a:r>
              <a:rPr lang="en-US" sz="5300" b="1" dirty="0" err="1" smtClean="0"/>
              <a:t>en</a:t>
            </a:r>
            <a:r>
              <a:rPr lang="en-US" sz="5300" b="1" dirty="0" smtClean="0"/>
              <a:t> </a:t>
            </a:r>
            <a:r>
              <a:rPr lang="en-US" sz="5300" b="1" dirty="0" err="1" smtClean="0"/>
              <a:t>silla</a:t>
            </a:r>
            <a:r>
              <a:rPr lang="en-US" sz="5300" b="1" dirty="0" smtClean="0"/>
              <a:t> de </a:t>
            </a:r>
            <a:r>
              <a:rPr lang="en-US" sz="5300" b="1" dirty="0" err="1" smtClean="0"/>
              <a:t>ruedas</a:t>
            </a:r>
            <a:r>
              <a:rPr lang="en-US" sz="5300" b="1" dirty="0" smtClean="0"/>
              <a:t>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933090" cy="4351338"/>
          </a:xfrm>
        </p:spPr>
        <p:txBody>
          <a:bodyPr/>
          <a:lstStyle/>
          <a:p>
            <a:r>
              <a:rPr lang="es-ES" b="1" dirty="0"/>
              <a:t>El Tenis en silla de ruedas en </a:t>
            </a:r>
            <a:r>
              <a:rPr lang="es-ES" b="1" dirty="0" smtClean="0"/>
              <a:t>Cuba.</a:t>
            </a:r>
            <a:endParaRPr lang="en-US" dirty="0"/>
          </a:p>
          <a:p>
            <a:r>
              <a:rPr lang="es-ES" b="1" dirty="0" smtClean="0"/>
              <a:t>Elegibilidad </a:t>
            </a:r>
            <a:r>
              <a:rPr lang="es-ES" b="1" dirty="0"/>
              <a:t>para ser practicantes </a:t>
            </a:r>
            <a:r>
              <a:rPr lang="es-ES" b="1" dirty="0" smtClean="0"/>
              <a:t>competitivos.</a:t>
            </a:r>
            <a:endParaRPr lang="es-ES" b="1" dirty="0" smtClean="0"/>
          </a:p>
          <a:p>
            <a:r>
              <a:rPr lang="es-ES" b="1" dirty="0" smtClean="0"/>
              <a:t>Entrenamiento </a:t>
            </a:r>
            <a:r>
              <a:rPr lang="es-ES" b="1" dirty="0"/>
              <a:t>de tenistas iniciantes e intermedios con </a:t>
            </a:r>
            <a:r>
              <a:rPr lang="es-ES" b="1" dirty="0" smtClean="0"/>
              <a:t>discapacidad.</a:t>
            </a:r>
            <a:endParaRPr lang="en-US" b="1" dirty="0"/>
          </a:p>
          <a:p>
            <a:r>
              <a:rPr lang="es-ES" b="1" dirty="0" smtClean="0"/>
              <a:t>Tácticas y técnicas. </a:t>
            </a:r>
            <a:r>
              <a:rPr lang="es-ES" b="1" dirty="0"/>
              <a:t>Estrategias específicas del tenis en silla de </a:t>
            </a:r>
            <a:r>
              <a:rPr lang="es-ES" b="1" dirty="0" smtClean="0"/>
              <a:t>ruedas.</a:t>
            </a:r>
            <a:endParaRPr lang="es-ES" b="1" dirty="0" smtClean="0"/>
          </a:p>
          <a:p>
            <a:r>
              <a:rPr lang="es-ES" b="1" dirty="0"/>
              <a:t>Reglamento básico del Tenis en sillas de </a:t>
            </a:r>
            <a:r>
              <a:rPr lang="es-ES" b="1" dirty="0" smtClean="0"/>
              <a:t>ruedas</a:t>
            </a:r>
          </a:p>
          <a:p>
            <a:r>
              <a:rPr lang="es-MX" b="1" dirty="0"/>
              <a:t>Sistemas de </a:t>
            </a:r>
            <a:r>
              <a:rPr lang="es-MX" b="1" dirty="0" smtClean="0"/>
              <a:t>competición </a:t>
            </a:r>
            <a:r>
              <a:rPr lang="es-MX" b="1" dirty="0"/>
              <a:t>y </a:t>
            </a:r>
            <a:r>
              <a:rPr lang="es-MX" b="1" dirty="0" smtClean="0"/>
              <a:t>ranking.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0677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/>
          <p:nvPr/>
        </p:nvSpPr>
        <p:spPr>
          <a:xfrm>
            <a:off x="239060" y="1721224"/>
            <a:ext cx="11498729" cy="43568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56235" y="950258"/>
            <a:ext cx="95623" cy="7709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486399" y="8964"/>
            <a:ext cx="1792940" cy="51098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0848" y="0"/>
            <a:ext cx="12191999" cy="688895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pPr marL="12700" marR="34302" lvl="0" algn="r">
              <a:lnSpc>
                <a:spcPts val="1939"/>
              </a:lnSpc>
              <a:spcBef>
                <a:spcPts val="97"/>
              </a:spcBef>
            </a:pPr>
            <a:endParaRPr lang="es-ES" sz="16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493172" y="15367"/>
            <a:ext cx="1732280" cy="460882"/>
          </a:xfrm>
          <a:custGeom>
            <a:avLst/>
            <a:gdLst/>
            <a:ahLst/>
            <a:cxnLst/>
            <a:rect l="l" t="t" r="r" b="b"/>
            <a:pathLst>
              <a:path w="1299210" h="460882">
                <a:moveTo>
                  <a:pt x="184912" y="455040"/>
                </a:moveTo>
                <a:lnTo>
                  <a:pt x="184912" y="311276"/>
                </a:lnTo>
                <a:lnTo>
                  <a:pt x="185184" y="300082"/>
                </a:lnTo>
                <a:lnTo>
                  <a:pt x="186670" y="284525"/>
                </a:lnTo>
                <a:lnTo>
                  <a:pt x="189451" y="270986"/>
                </a:lnTo>
                <a:lnTo>
                  <a:pt x="193532" y="259475"/>
                </a:lnTo>
                <a:lnTo>
                  <a:pt x="198918" y="250000"/>
                </a:lnTo>
                <a:lnTo>
                  <a:pt x="205612" y="242569"/>
                </a:lnTo>
                <a:lnTo>
                  <a:pt x="217408" y="234123"/>
                </a:lnTo>
                <a:lnTo>
                  <a:pt x="228918" y="228811"/>
                </a:lnTo>
                <a:lnTo>
                  <a:pt x="241369" y="225608"/>
                </a:lnTo>
                <a:lnTo>
                  <a:pt x="254762" y="224535"/>
                </a:lnTo>
                <a:lnTo>
                  <a:pt x="262046" y="224886"/>
                </a:lnTo>
                <a:lnTo>
                  <a:pt x="274663" y="227461"/>
                </a:lnTo>
                <a:lnTo>
                  <a:pt x="285877" y="232536"/>
                </a:lnTo>
                <a:lnTo>
                  <a:pt x="298031" y="243142"/>
                </a:lnTo>
                <a:lnTo>
                  <a:pt x="304292" y="254126"/>
                </a:lnTo>
                <a:lnTo>
                  <a:pt x="307491" y="266460"/>
                </a:lnTo>
                <a:lnTo>
                  <a:pt x="308993" y="279367"/>
                </a:lnTo>
                <a:lnTo>
                  <a:pt x="309499" y="294893"/>
                </a:lnTo>
                <a:lnTo>
                  <a:pt x="309499" y="455040"/>
                </a:lnTo>
                <a:lnTo>
                  <a:pt x="354075" y="455040"/>
                </a:lnTo>
                <a:lnTo>
                  <a:pt x="354040" y="285820"/>
                </a:lnTo>
                <a:lnTo>
                  <a:pt x="353671" y="270634"/>
                </a:lnTo>
                <a:lnTo>
                  <a:pt x="352884" y="258630"/>
                </a:lnTo>
                <a:lnTo>
                  <a:pt x="348864" y="239209"/>
                </a:lnTo>
                <a:lnTo>
                  <a:pt x="344062" y="227375"/>
                </a:lnTo>
                <a:lnTo>
                  <a:pt x="337693" y="216915"/>
                </a:lnTo>
                <a:lnTo>
                  <a:pt x="330329" y="208557"/>
                </a:lnTo>
                <a:lnTo>
                  <a:pt x="320262" y="200880"/>
                </a:lnTo>
                <a:lnTo>
                  <a:pt x="307848" y="194436"/>
                </a:lnTo>
                <a:lnTo>
                  <a:pt x="290073" y="188681"/>
                </a:lnTo>
                <a:lnTo>
                  <a:pt x="277435" y="186613"/>
                </a:lnTo>
                <a:lnTo>
                  <a:pt x="264160" y="185927"/>
                </a:lnTo>
                <a:lnTo>
                  <a:pt x="257932" y="186072"/>
                </a:lnTo>
                <a:lnTo>
                  <a:pt x="244072" y="187533"/>
                </a:lnTo>
                <a:lnTo>
                  <a:pt x="231137" y="190566"/>
                </a:lnTo>
                <a:lnTo>
                  <a:pt x="219128" y="195168"/>
                </a:lnTo>
                <a:lnTo>
                  <a:pt x="208043" y="201338"/>
                </a:lnTo>
                <a:lnTo>
                  <a:pt x="197883" y="209073"/>
                </a:lnTo>
                <a:lnTo>
                  <a:pt x="188649" y="218373"/>
                </a:lnTo>
                <a:lnTo>
                  <a:pt x="180340" y="229234"/>
                </a:lnTo>
                <a:lnTo>
                  <a:pt x="180340" y="191897"/>
                </a:lnTo>
                <a:lnTo>
                  <a:pt x="140208" y="191897"/>
                </a:lnTo>
                <a:lnTo>
                  <a:pt x="140208" y="455040"/>
                </a:lnTo>
                <a:lnTo>
                  <a:pt x="184912" y="455040"/>
                </a:lnTo>
                <a:close/>
              </a:path>
              <a:path w="1299210" h="460882">
                <a:moveTo>
                  <a:pt x="704342" y="191897"/>
                </a:moveTo>
                <a:lnTo>
                  <a:pt x="704342" y="455040"/>
                </a:lnTo>
                <a:lnTo>
                  <a:pt x="749046" y="455040"/>
                </a:lnTo>
                <a:lnTo>
                  <a:pt x="749046" y="191897"/>
                </a:lnTo>
                <a:lnTo>
                  <a:pt x="704342" y="191897"/>
                </a:lnTo>
                <a:close/>
              </a:path>
              <a:path w="1299210" h="460882">
                <a:moveTo>
                  <a:pt x="1121138" y="199213"/>
                </a:moveTo>
                <a:lnTo>
                  <a:pt x="1110308" y="205694"/>
                </a:lnTo>
                <a:lnTo>
                  <a:pt x="1113838" y="263101"/>
                </a:lnTo>
                <a:lnTo>
                  <a:pt x="1120206" y="252456"/>
                </a:lnTo>
                <a:lnTo>
                  <a:pt x="1128268" y="243077"/>
                </a:lnTo>
                <a:lnTo>
                  <a:pt x="1132685" y="194016"/>
                </a:lnTo>
                <a:lnTo>
                  <a:pt x="1121138" y="199213"/>
                </a:lnTo>
                <a:close/>
              </a:path>
              <a:path w="1299210" h="460882">
                <a:moveTo>
                  <a:pt x="1299138" y="317019"/>
                </a:moveTo>
                <a:lnTo>
                  <a:pt x="1298293" y="302212"/>
                </a:lnTo>
                <a:lnTo>
                  <a:pt x="1296495" y="288233"/>
                </a:lnTo>
                <a:lnTo>
                  <a:pt x="1293743" y="275083"/>
                </a:lnTo>
                <a:lnTo>
                  <a:pt x="1290037" y="262766"/>
                </a:lnTo>
                <a:lnTo>
                  <a:pt x="1285379" y="251283"/>
                </a:lnTo>
                <a:lnTo>
                  <a:pt x="1279766" y="240637"/>
                </a:lnTo>
                <a:lnTo>
                  <a:pt x="1273201" y="230832"/>
                </a:lnTo>
                <a:lnTo>
                  <a:pt x="1265682" y="221868"/>
                </a:lnTo>
                <a:lnTo>
                  <a:pt x="1252718" y="209823"/>
                </a:lnTo>
                <a:lnTo>
                  <a:pt x="1242302" y="202513"/>
                </a:lnTo>
                <a:lnTo>
                  <a:pt x="1231162" y="196537"/>
                </a:lnTo>
                <a:lnTo>
                  <a:pt x="1219303" y="191893"/>
                </a:lnTo>
                <a:lnTo>
                  <a:pt x="1206729" y="188577"/>
                </a:lnTo>
                <a:lnTo>
                  <a:pt x="1193443" y="186590"/>
                </a:lnTo>
                <a:lnTo>
                  <a:pt x="1179449" y="185927"/>
                </a:lnTo>
                <a:lnTo>
                  <a:pt x="1171607" y="186122"/>
                </a:lnTo>
                <a:lnTo>
                  <a:pt x="1157922" y="187470"/>
                </a:lnTo>
                <a:lnTo>
                  <a:pt x="1144947" y="190102"/>
                </a:lnTo>
                <a:lnTo>
                  <a:pt x="1132685" y="194016"/>
                </a:lnTo>
                <a:lnTo>
                  <a:pt x="1128268" y="243077"/>
                </a:lnTo>
                <a:lnTo>
                  <a:pt x="1131983" y="239658"/>
                </a:lnTo>
                <a:lnTo>
                  <a:pt x="1142456" y="232153"/>
                </a:lnTo>
                <a:lnTo>
                  <a:pt x="1153948" y="226792"/>
                </a:lnTo>
                <a:lnTo>
                  <a:pt x="1166451" y="223576"/>
                </a:lnTo>
                <a:lnTo>
                  <a:pt x="1179957" y="222503"/>
                </a:lnTo>
                <a:lnTo>
                  <a:pt x="1190914" y="223223"/>
                </a:lnTo>
                <a:lnTo>
                  <a:pt x="1203623" y="226141"/>
                </a:lnTo>
                <a:lnTo>
                  <a:pt x="1215240" y="231295"/>
                </a:lnTo>
                <a:lnTo>
                  <a:pt x="1225767" y="238679"/>
                </a:lnTo>
                <a:lnTo>
                  <a:pt x="1235202" y="248284"/>
                </a:lnTo>
                <a:lnTo>
                  <a:pt x="1242059" y="258805"/>
                </a:lnTo>
                <a:lnTo>
                  <a:pt x="1246661" y="269996"/>
                </a:lnTo>
                <a:lnTo>
                  <a:pt x="1250002" y="283116"/>
                </a:lnTo>
                <a:lnTo>
                  <a:pt x="1252093" y="298196"/>
                </a:lnTo>
                <a:lnTo>
                  <a:pt x="1105154" y="298196"/>
                </a:lnTo>
                <a:lnTo>
                  <a:pt x="1106211" y="288157"/>
                </a:lnTo>
                <a:lnTo>
                  <a:pt x="1109171" y="275003"/>
                </a:lnTo>
                <a:lnTo>
                  <a:pt x="1113838" y="263101"/>
                </a:lnTo>
                <a:lnTo>
                  <a:pt x="1110308" y="205694"/>
                </a:lnTo>
                <a:lnTo>
                  <a:pt x="1100195" y="213457"/>
                </a:lnTo>
                <a:lnTo>
                  <a:pt x="1090803" y="222503"/>
                </a:lnTo>
                <a:lnTo>
                  <a:pt x="1079459" y="236867"/>
                </a:lnTo>
                <a:lnTo>
                  <a:pt x="1073371" y="247128"/>
                </a:lnTo>
                <a:lnTo>
                  <a:pt x="1068220" y="258197"/>
                </a:lnTo>
                <a:lnTo>
                  <a:pt x="1064005" y="270073"/>
                </a:lnTo>
                <a:lnTo>
                  <a:pt x="1060727" y="282755"/>
                </a:lnTo>
                <a:lnTo>
                  <a:pt x="1058386" y="296243"/>
                </a:lnTo>
                <a:lnTo>
                  <a:pt x="1056981" y="310534"/>
                </a:lnTo>
                <a:lnTo>
                  <a:pt x="1056513" y="325627"/>
                </a:lnTo>
                <a:lnTo>
                  <a:pt x="1056554" y="330108"/>
                </a:lnTo>
                <a:lnTo>
                  <a:pt x="1057335" y="344935"/>
                </a:lnTo>
                <a:lnTo>
                  <a:pt x="1059103" y="358928"/>
                </a:lnTo>
                <a:lnTo>
                  <a:pt x="1061856" y="372088"/>
                </a:lnTo>
                <a:lnTo>
                  <a:pt x="1065597" y="384411"/>
                </a:lnTo>
                <a:lnTo>
                  <a:pt x="1070323" y="395898"/>
                </a:lnTo>
                <a:lnTo>
                  <a:pt x="1076036" y="406546"/>
                </a:lnTo>
                <a:lnTo>
                  <a:pt x="1082736" y="416355"/>
                </a:lnTo>
                <a:lnTo>
                  <a:pt x="1090422" y="425322"/>
                </a:lnTo>
                <a:lnTo>
                  <a:pt x="1097046" y="431766"/>
                </a:lnTo>
                <a:lnTo>
                  <a:pt x="1106769" y="439501"/>
                </a:lnTo>
                <a:lnTo>
                  <a:pt x="1117301" y="446041"/>
                </a:lnTo>
                <a:lnTo>
                  <a:pt x="1128639" y="451388"/>
                </a:lnTo>
                <a:lnTo>
                  <a:pt x="1140780" y="455545"/>
                </a:lnTo>
                <a:lnTo>
                  <a:pt x="1153721" y="458511"/>
                </a:lnTo>
                <a:lnTo>
                  <a:pt x="1167458" y="460290"/>
                </a:lnTo>
                <a:lnTo>
                  <a:pt x="1181989" y="460882"/>
                </a:lnTo>
                <a:lnTo>
                  <a:pt x="1184678" y="460863"/>
                </a:lnTo>
                <a:lnTo>
                  <a:pt x="1198895" y="460073"/>
                </a:lnTo>
                <a:lnTo>
                  <a:pt x="1212271" y="458123"/>
                </a:lnTo>
                <a:lnTo>
                  <a:pt x="1224803" y="455009"/>
                </a:lnTo>
                <a:lnTo>
                  <a:pt x="1236487" y="450729"/>
                </a:lnTo>
                <a:lnTo>
                  <a:pt x="1247320" y="445280"/>
                </a:lnTo>
                <a:lnTo>
                  <a:pt x="1257300" y="438657"/>
                </a:lnTo>
                <a:lnTo>
                  <a:pt x="1265681" y="431613"/>
                </a:lnTo>
                <a:lnTo>
                  <a:pt x="1274245" y="422572"/>
                </a:lnTo>
                <a:lnTo>
                  <a:pt x="1281728" y="412478"/>
                </a:lnTo>
                <a:lnTo>
                  <a:pt x="1288129" y="401336"/>
                </a:lnTo>
                <a:lnTo>
                  <a:pt x="1293448" y="389148"/>
                </a:lnTo>
                <a:lnTo>
                  <a:pt x="1297686" y="375919"/>
                </a:lnTo>
                <a:lnTo>
                  <a:pt x="1251585" y="370204"/>
                </a:lnTo>
                <a:lnTo>
                  <a:pt x="1246524" y="382469"/>
                </a:lnTo>
                <a:lnTo>
                  <a:pt x="1239969" y="394151"/>
                </a:lnTo>
                <a:lnTo>
                  <a:pt x="1232461" y="403779"/>
                </a:lnTo>
                <a:lnTo>
                  <a:pt x="1224026" y="411352"/>
                </a:lnTo>
                <a:lnTo>
                  <a:pt x="1208222" y="419939"/>
                </a:lnTo>
                <a:lnTo>
                  <a:pt x="1195820" y="423215"/>
                </a:lnTo>
                <a:lnTo>
                  <a:pt x="1182243" y="424306"/>
                </a:lnTo>
                <a:lnTo>
                  <a:pt x="1172593" y="423784"/>
                </a:lnTo>
                <a:lnTo>
                  <a:pt x="1159755" y="421258"/>
                </a:lnTo>
                <a:lnTo>
                  <a:pt x="1147892" y="416646"/>
                </a:lnTo>
                <a:lnTo>
                  <a:pt x="1137013" y="409955"/>
                </a:lnTo>
                <a:lnTo>
                  <a:pt x="1127125" y="401192"/>
                </a:lnTo>
                <a:lnTo>
                  <a:pt x="1122810" y="396225"/>
                </a:lnTo>
                <a:lnTo>
                  <a:pt x="1116274" y="386556"/>
                </a:lnTo>
                <a:lnTo>
                  <a:pt x="1110977" y="375580"/>
                </a:lnTo>
                <a:lnTo>
                  <a:pt x="1106929" y="363294"/>
                </a:lnTo>
                <a:lnTo>
                  <a:pt x="1104138" y="349693"/>
                </a:lnTo>
                <a:lnTo>
                  <a:pt x="1102614" y="334772"/>
                </a:lnTo>
                <a:lnTo>
                  <a:pt x="1298956" y="334772"/>
                </a:lnTo>
                <a:lnTo>
                  <a:pt x="1299210" y="325500"/>
                </a:lnTo>
                <a:lnTo>
                  <a:pt x="1299138" y="317019"/>
                </a:lnTo>
                <a:close/>
              </a:path>
              <a:path w="1299210" h="460882">
                <a:moveTo>
                  <a:pt x="849122" y="323214"/>
                </a:moveTo>
                <a:lnTo>
                  <a:pt x="849955" y="303464"/>
                </a:lnTo>
                <a:lnTo>
                  <a:pt x="851835" y="289233"/>
                </a:lnTo>
                <a:lnTo>
                  <a:pt x="854797" y="276453"/>
                </a:lnTo>
                <a:lnTo>
                  <a:pt x="858843" y="265119"/>
                </a:lnTo>
                <a:lnTo>
                  <a:pt x="863978" y="255223"/>
                </a:lnTo>
                <a:lnTo>
                  <a:pt x="870204" y="246760"/>
                </a:lnTo>
                <a:lnTo>
                  <a:pt x="876850" y="239981"/>
                </a:lnTo>
                <a:lnTo>
                  <a:pt x="887150" y="232345"/>
                </a:lnTo>
                <a:lnTo>
                  <a:pt x="898603" y="226883"/>
                </a:lnTo>
                <a:lnTo>
                  <a:pt x="911203" y="223599"/>
                </a:lnTo>
                <a:lnTo>
                  <a:pt x="924941" y="222503"/>
                </a:lnTo>
                <a:lnTo>
                  <a:pt x="927466" y="222548"/>
                </a:lnTo>
                <a:lnTo>
                  <a:pt x="940604" y="224383"/>
                </a:lnTo>
                <a:lnTo>
                  <a:pt x="952462" y="228871"/>
                </a:lnTo>
                <a:lnTo>
                  <a:pt x="963041" y="235965"/>
                </a:lnTo>
                <a:lnTo>
                  <a:pt x="967862" y="240637"/>
                </a:lnTo>
                <a:lnTo>
                  <a:pt x="975027" y="250324"/>
                </a:lnTo>
                <a:lnTo>
                  <a:pt x="980712" y="262065"/>
                </a:lnTo>
                <a:lnTo>
                  <a:pt x="984885" y="275843"/>
                </a:lnTo>
                <a:lnTo>
                  <a:pt x="1028319" y="269112"/>
                </a:lnTo>
                <a:lnTo>
                  <a:pt x="1022378" y="248045"/>
                </a:lnTo>
                <a:lnTo>
                  <a:pt x="1017013" y="236164"/>
                </a:lnTo>
                <a:lnTo>
                  <a:pt x="1010400" y="225446"/>
                </a:lnTo>
                <a:lnTo>
                  <a:pt x="1002530" y="215895"/>
                </a:lnTo>
                <a:lnTo>
                  <a:pt x="993394" y="207517"/>
                </a:lnTo>
                <a:lnTo>
                  <a:pt x="985703" y="202066"/>
                </a:lnTo>
                <a:lnTo>
                  <a:pt x="975063" y="196267"/>
                </a:lnTo>
                <a:lnTo>
                  <a:pt x="963482" y="191749"/>
                </a:lnTo>
                <a:lnTo>
                  <a:pt x="950966" y="188518"/>
                </a:lnTo>
                <a:lnTo>
                  <a:pt x="937523" y="186576"/>
                </a:lnTo>
                <a:lnTo>
                  <a:pt x="923163" y="185927"/>
                </a:lnTo>
                <a:lnTo>
                  <a:pt x="921859" y="185933"/>
                </a:lnTo>
                <a:lnTo>
                  <a:pt x="908785" y="186670"/>
                </a:lnTo>
                <a:lnTo>
                  <a:pt x="896100" y="188638"/>
                </a:lnTo>
                <a:lnTo>
                  <a:pt x="883807" y="191837"/>
                </a:lnTo>
                <a:lnTo>
                  <a:pt x="871913" y="196268"/>
                </a:lnTo>
                <a:lnTo>
                  <a:pt x="860425" y="201929"/>
                </a:lnTo>
                <a:lnTo>
                  <a:pt x="848864" y="209332"/>
                </a:lnTo>
                <a:lnTo>
                  <a:pt x="839257" y="217563"/>
                </a:lnTo>
                <a:lnTo>
                  <a:pt x="830806" y="227057"/>
                </a:lnTo>
                <a:lnTo>
                  <a:pt x="823510" y="237807"/>
                </a:lnTo>
                <a:lnTo>
                  <a:pt x="817372" y="249808"/>
                </a:lnTo>
                <a:lnTo>
                  <a:pt x="813149" y="260528"/>
                </a:lnTo>
                <a:lnTo>
                  <a:pt x="809594" y="272119"/>
                </a:lnTo>
                <a:lnTo>
                  <a:pt x="806829" y="284302"/>
                </a:lnTo>
                <a:lnTo>
                  <a:pt x="804854" y="297071"/>
                </a:lnTo>
                <a:lnTo>
                  <a:pt x="803669" y="310424"/>
                </a:lnTo>
                <a:lnTo>
                  <a:pt x="803275" y="324357"/>
                </a:lnTo>
                <a:lnTo>
                  <a:pt x="803342" y="330277"/>
                </a:lnTo>
                <a:lnTo>
                  <a:pt x="804164" y="345243"/>
                </a:lnTo>
                <a:lnTo>
                  <a:pt x="805921" y="359339"/>
                </a:lnTo>
                <a:lnTo>
                  <a:pt x="808614" y="372564"/>
                </a:lnTo>
                <a:lnTo>
                  <a:pt x="812244" y="384916"/>
                </a:lnTo>
                <a:lnTo>
                  <a:pt x="816814" y="396395"/>
                </a:lnTo>
                <a:lnTo>
                  <a:pt x="822323" y="406999"/>
                </a:lnTo>
                <a:lnTo>
                  <a:pt x="828774" y="416726"/>
                </a:lnTo>
                <a:lnTo>
                  <a:pt x="836168" y="425576"/>
                </a:lnTo>
                <a:lnTo>
                  <a:pt x="849195" y="437599"/>
                </a:lnTo>
                <a:lnTo>
                  <a:pt x="859545" y="444729"/>
                </a:lnTo>
                <a:lnTo>
                  <a:pt x="870677" y="450554"/>
                </a:lnTo>
                <a:lnTo>
                  <a:pt x="882593" y="455079"/>
                </a:lnTo>
                <a:lnTo>
                  <a:pt x="895291" y="458305"/>
                </a:lnTo>
                <a:lnTo>
                  <a:pt x="908772" y="460239"/>
                </a:lnTo>
                <a:lnTo>
                  <a:pt x="923036" y="460882"/>
                </a:lnTo>
                <a:lnTo>
                  <a:pt x="923927" y="460880"/>
                </a:lnTo>
                <a:lnTo>
                  <a:pt x="937720" y="460098"/>
                </a:lnTo>
                <a:lnTo>
                  <a:pt x="950784" y="457927"/>
                </a:lnTo>
                <a:lnTo>
                  <a:pt x="963115" y="454368"/>
                </a:lnTo>
                <a:lnTo>
                  <a:pt x="974711" y="449419"/>
                </a:lnTo>
                <a:lnTo>
                  <a:pt x="985567" y="443082"/>
                </a:lnTo>
                <a:lnTo>
                  <a:pt x="995680" y="435355"/>
                </a:lnTo>
                <a:lnTo>
                  <a:pt x="1006957" y="423932"/>
                </a:lnTo>
                <a:lnTo>
                  <a:pt x="1014333" y="413998"/>
                </a:lnTo>
                <a:lnTo>
                  <a:pt x="1020570" y="403077"/>
                </a:lnTo>
                <a:lnTo>
                  <a:pt x="1025674" y="391167"/>
                </a:lnTo>
                <a:lnTo>
                  <a:pt x="1029652" y="378263"/>
                </a:lnTo>
                <a:lnTo>
                  <a:pt x="1032510" y="364362"/>
                </a:lnTo>
                <a:lnTo>
                  <a:pt x="988695" y="358647"/>
                </a:lnTo>
                <a:lnTo>
                  <a:pt x="988019" y="362918"/>
                </a:lnTo>
                <a:lnTo>
                  <a:pt x="984694" y="377043"/>
                </a:lnTo>
                <a:lnTo>
                  <a:pt x="979967" y="389294"/>
                </a:lnTo>
                <a:lnTo>
                  <a:pt x="973846" y="399672"/>
                </a:lnTo>
                <a:lnTo>
                  <a:pt x="966343" y="408177"/>
                </a:lnTo>
                <a:lnTo>
                  <a:pt x="959587" y="413535"/>
                </a:lnTo>
                <a:lnTo>
                  <a:pt x="948494" y="419499"/>
                </a:lnTo>
                <a:lnTo>
                  <a:pt x="936126" y="423099"/>
                </a:lnTo>
                <a:lnTo>
                  <a:pt x="922528" y="424306"/>
                </a:lnTo>
                <a:lnTo>
                  <a:pt x="914293" y="423908"/>
                </a:lnTo>
                <a:lnTo>
                  <a:pt x="901318" y="421417"/>
                </a:lnTo>
                <a:lnTo>
                  <a:pt x="889523" y="416637"/>
                </a:lnTo>
                <a:lnTo>
                  <a:pt x="878900" y="409559"/>
                </a:lnTo>
                <a:lnTo>
                  <a:pt x="869442" y="400176"/>
                </a:lnTo>
                <a:lnTo>
                  <a:pt x="862037" y="389283"/>
                </a:lnTo>
                <a:lnTo>
                  <a:pt x="857379" y="379017"/>
                </a:lnTo>
                <a:lnTo>
                  <a:pt x="853762" y="367278"/>
                </a:lnTo>
                <a:lnTo>
                  <a:pt x="851182" y="354064"/>
                </a:lnTo>
                <a:lnTo>
                  <a:pt x="849636" y="339377"/>
                </a:lnTo>
                <a:lnTo>
                  <a:pt x="849122" y="323214"/>
                </a:lnTo>
                <a:close/>
              </a:path>
              <a:path w="1299210" h="460882">
                <a:moveTo>
                  <a:pt x="704342" y="91693"/>
                </a:moveTo>
                <a:lnTo>
                  <a:pt x="704342" y="143001"/>
                </a:lnTo>
                <a:lnTo>
                  <a:pt x="749046" y="143001"/>
                </a:lnTo>
                <a:lnTo>
                  <a:pt x="749046" y="91693"/>
                </a:lnTo>
                <a:lnTo>
                  <a:pt x="704342" y="91693"/>
                </a:lnTo>
                <a:close/>
              </a:path>
              <a:path w="1299210" h="460882">
                <a:moveTo>
                  <a:pt x="469768" y="196633"/>
                </a:moveTo>
                <a:lnTo>
                  <a:pt x="458597" y="202946"/>
                </a:lnTo>
                <a:lnTo>
                  <a:pt x="448870" y="210181"/>
                </a:lnTo>
                <a:lnTo>
                  <a:pt x="452767" y="304123"/>
                </a:lnTo>
                <a:lnTo>
                  <a:pt x="454538" y="289822"/>
                </a:lnTo>
                <a:lnTo>
                  <a:pt x="457337" y="276973"/>
                </a:lnTo>
                <a:lnTo>
                  <a:pt x="461167" y="265577"/>
                </a:lnTo>
                <a:lnTo>
                  <a:pt x="466031" y="255633"/>
                </a:lnTo>
                <a:lnTo>
                  <a:pt x="471932" y="247141"/>
                </a:lnTo>
                <a:lnTo>
                  <a:pt x="481472" y="191771"/>
                </a:lnTo>
                <a:lnTo>
                  <a:pt x="469768" y="196633"/>
                </a:lnTo>
                <a:close/>
              </a:path>
              <a:path w="1299210" h="460882">
                <a:moveTo>
                  <a:pt x="451405" y="436120"/>
                </a:moveTo>
                <a:lnTo>
                  <a:pt x="461518" y="443610"/>
                </a:lnTo>
                <a:lnTo>
                  <a:pt x="469941" y="448643"/>
                </a:lnTo>
                <a:lnTo>
                  <a:pt x="481598" y="454008"/>
                </a:lnTo>
                <a:lnTo>
                  <a:pt x="493715" y="457832"/>
                </a:lnTo>
                <a:lnTo>
                  <a:pt x="506286" y="460121"/>
                </a:lnTo>
                <a:lnTo>
                  <a:pt x="519303" y="460882"/>
                </a:lnTo>
                <a:lnTo>
                  <a:pt x="527516" y="460593"/>
                </a:lnTo>
                <a:lnTo>
                  <a:pt x="541143" y="458666"/>
                </a:lnTo>
                <a:lnTo>
                  <a:pt x="553678" y="454929"/>
                </a:lnTo>
                <a:lnTo>
                  <a:pt x="565126" y="449376"/>
                </a:lnTo>
                <a:lnTo>
                  <a:pt x="575487" y="442001"/>
                </a:lnTo>
                <a:lnTo>
                  <a:pt x="584765" y="432800"/>
                </a:lnTo>
                <a:lnTo>
                  <a:pt x="592963" y="421766"/>
                </a:lnTo>
                <a:lnTo>
                  <a:pt x="592963" y="455040"/>
                </a:lnTo>
                <a:lnTo>
                  <a:pt x="634365" y="455040"/>
                </a:lnTo>
                <a:lnTo>
                  <a:pt x="634365" y="91693"/>
                </a:lnTo>
                <a:lnTo>
                  <a:pt x="589915" y="91693"/>
                </a:lnTo>
                <a:lnTo>
                  <a:pt x="589915" y="222123"/>
                </a:lnTo>
                <a:lnTo>
                  <a:pt x="588809" y="220616"/>
                </a:lnTo>
                <a:lnTo>
                  <a:pt x="580523" y="211131"/>
                </a:lnTo>
                <a:lnTo>
                  <a:pt x="570824" y="202904"/>
                </a:lnTo>
                <a:lnTo>
                  <a:pt x="559689" y="195960"/>
                </a:lnTo>
                <a:lnTo>
                  <a:pt x="555046" y="193625"/>
                </a:lnTo>
                <a:lnTo>
                  <a:pt x="543407" y="189336"/>
                </a:lnTo>
                <a:lnTo>
                  <a:pt x="530858" y="186776"/>
                </a:lnTo>
                <a:lnTo>
                  <a:pt x="517398" y="185927"/>
                </a:lnTo>
                <a:lnTo>
                  <a:pt x="506500" y="186423"/>
                </a:lnTo>
                <a:lnTo>
                  <a:pt x="493713" y="188365"/>
                </a:lnTo>
                <a:lnTo>
                  <a:pt x="481472" y="191771"/>
                </a:lnTo>
                <a:lnTo>
                  <a:pt x="471932" y="247141"/>
                </a:lnTo>
                <a:lnTo>
                  <a:pt x="475238" y="243319"/>
                </a:lnTo>
                <a:lnTo>
                  <a:pt x="485255" y="234323"/>
                </a:lnTo>
                <a:lnTo>
                  <a:pt x="496332" y="227898"/>
                </a:lnTo>
                <a:lnTo>
                  <a:pt x="508449" y="224043"/>
                </a:lnTo>
                <a:lnTo>
                  <a:pt x="521589" y="222757"/>
                </a:lnTo>
                <a:lnTo>
                  <a:pt x="528281" y="223076"/>
                </a:lnTo>
                <a:lnTo>
                  <a:pt x="540846" y="225593"/>
                </a:lnTo>
                <a:lnTo>
                  <a:pt x="552459" y="230602"/>
                </a:lnTo>
                <a:lnTo>
                  <a:pt x="563137" y="238087"/>
                </a:lnTo>
                <a:lnTo>
                  <a:pt x="572897" y="248030"/>
                </a:lnTo>
                <a:lnTo>
                  <a:pt x="581236" y="260956"/>
                </a:lnTo>
                <a:lnTo>
                  <a:pt x="585724" y="271489"/>
                </a:lnTo>
                <a:lnTo>
                  <a:pt x="589220" y="283397"/>
                </a:lnTo>
                <a:lnTo>
                  <a:pt x="591721" y="296684"/>
                </a:lnTo>
                <a:lnTo>
                  <a:pt x="593223" y="311353"/>
                </a:lnTo>
                <a:lnTo>
                  <a:pt x="593725" y="327405"/>
                </a:lnTo>
                <a:lnTo>
                  <a:pt x="593190" y="342553"/>
                </a:lnTo>
                <a:lnTo>
                  <a:pt x="591502" y="356933"/>
                </a:lnTo>
                <a:lnTo>
                  <a:pt x="588663" y="369905"/>
                </a:lnTo>
                <a:lnTo>
                  <a:pt x="584677" y="381463"/>
                </a:lnTo>
                <a:lnTo>
                  <a:pt x="579547" y="391598"/>
                </a:lnTo>
                <a:lnTo>
                  <a:pt x="573278" y="400303"/>
                </a:lnTo>
                <a:lnTo>
                  <a:pt x="559679" y="412900"/>
                </a:lnTo>
                <a:lnTo>
                  <a:pt x="548552" y="419237"/>
                </a:lnTo>
                <a:lnTo>
                  <a:pt x="536496" y="423039"/>
                </a:lnTo>
                <a:lnTo>
                  <a:pt x="523494" y="424306"/>
                </a:lnTo>
                <a:lnTo>
                  <a:pt x="518025" y="424077"/>
                </a:lnTo>
                <a:lnTo>
                  <a:pt x="505651" y="421708"/>
                </a:lnTo>
                <a:lnTo>
                  <a:pt x="494055" y="416781"/>
                </a:lnTo>
                <a:lnTo>
                  <a:pt x="483239" y="409305"/>
                </a:lnTo>
                <a:lnTo>
                  <a:pt x="473202" y="399287"/>
                </a:lnTo>
                <a:lnTo>
                  <a:pt x="465844" y="388768"/>
                </a:lnTo>
                <a:lnTo>
                  <a:pt x="460840" y="378413"/>
                </a:lnTo>
                <a:lnTo>
                  <a:pt x="456960" y="366734"/>
                </a:lnTo>
                <a:lnTo>
                  <a:pt x="454196" y="353728"/>
                </a:lnTo>
                <a:lnTo>
                  <a:pt x="452542" y="339392"/>
                </a:lnTo>
                <a:lnTo>
                  <a:pt x="451993" y="323723"/>
                </a:lnTo>
                <a:lnTo>
                  <a:pt x="452020" y="319876"/>
                </a:lnTo>
                <a:lnTo>
                  <a:pt x="452767" y="304123"/>
                </a:lnTo>
                <a:lnTo>
                  <a:pt x="448870" y="210181"/>
                </a:lnTo>
                <a:lnTo>
                  <a:pt x="439862" y="218859"/>
                </a:lnTo>
                <a:lnTo>
                  <a:pt x="431923" y="228755"/>
                </a:lnTo>
                <a:lnTo>
                  <a:pt x="425046" y="239873"/>
                </a:lnTo>
                <a:lnTo>
                  <a:pt x="419227" y="252222"/>
                </a:lnTo>
                <a:lnTo>
                  <a:pt x="416116" y="260434"/>
                </a:lnTo>
                <a:lnTo>
                  <a:pt x="412516" y="272183"/>
                </a:lnTo>
                <a:lnTo>
                  <a:pt x="409723" y="284391"/>
                </a:lnTo>
                <a:lnTo>
                  <a:pt x="407733" y="297053"/>
                </a:lnTo>
                <a:lnTo>
                  <a:pt x="406542" y="310165"/>
                </a:lnTo>
                <a:lnTo>
                  <a:pt x="406146" y="323723"/>
                </a:lnTo>
                <a:lnTo>
                  <a:pt x="406383" y="333912"/>
                </a:lnTo>
                <a:lnTo>
                  <a:pt x="407470" y="347285"/>
                </a:lnTo>
                <a:lnTo>
                  <a:pt x="409438" y="360086"/>
                </a:lnTo>
                <a:lnTo>
                  <a:pt x="412286" y="372319"/>
                </a:lnTo>
                <a:lnTo>
                  <a:pt x="416014" y="383988"/>
                </a:lnTo>
                <a:lnTo>
                  <a:pt x="420624" y="395096"/>
                </a:lnTo>
                <a:lnTo>
                  <a:pt x="426867" y="406995"/>
                </a:lnTo>
                <a:lnTo>
                  <a:pt x="434086" y="417819"/>
                </a:lnTo>
                <a:lnTo>
                  <a:pt x="442263" y="427525"/>
                </a:lnTo>
                <a:lnTo>
                  <a:pt x="451405" y="436120"/>
                </a:lnTo>
                <a:close/>
              </a:path>
              <a:path w="1299210" h="460882">
                <a:moveTo>
                  <a:pt x="12446" y="91693"/>
                </a:moveTo>
                <a:lnTo>
                  <a:pt x="12446" y="455040"/>
                </a:lnTo>
                <a:lnTo>
                  <a:pt x="60452" y="455040"/>
                </a:lnTo>
                <a:lnTo>
                  <a:pt x="60452" y="91693"/>
                </a:lnTo>
                <a:lnTo>
                  <a:pt x="12446" y="91693"/>
                </a:lnTo>
                <a:close/>
              </a:path>
              <a:path w="1299210" h="460882">
                <a:moveTo>
                  <a:pt x="33020" y="0"/>
                </a:moveTo>
                <a:lnTo>
                  <a:pt x="0" y="69468"/>
                </a:lnTo>
                <a:lnTo>
                  <a:pt x="36957" y="69468"/>
                </a:lnTo>
                <a:lnTo>
                  <a:pt x="91440" y="0"/>
                </a:lnTo>
                <a:lnTo>
                  <a:pt x="330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462099" y="207265"/>
            <a:ext cx="0" cy="263143"/>
          </a:xfrm>
          <a:custGeom>
            <a:avLst/>
            <a:gdLst/>
            <a:ahLst/>
            <a:cxnLst/>
            <a:rect l="l" t="t" r="r" b="b"/>
            <a:pathLst>
              <a:path h="263143">
                <a:moveTo>
                  <a:pt x="0" y="0"/>
                </a:moveTo>
                <a:lnTo>
                  <a:pt x="0" y="263143"/>
                </a:lnTo>
              </a:path>
            </a:pathLst>
          </a:custGeom>
          <a:ln w="4597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462099" y="107060"/>
            <a:ext cx="0" cy="51308"/>
          </a:xfrm>
          <a:custGeom>
            <a:avLst/>
            <a:gdLst/>
            <a:ahLst/>
            <a:cxnLst/>
            <a:rect l="l" t="t" r="r" b="b"/>
            <a:pathLst>
              <a:path h="51308">
                <a:moveTo>
                  <a:pt x="0" y="0"/>
                </a:moveTo>
                <a:lnTo>
                  <a:pt x="0" y="51308"/>
                </a:lnTo>
              </a:path>
            </a:pathLst>
          </a:custGeom>
          <a:ln w="4597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541772" y="107061"/>
            <a:ext cx="0" cy="363347"/>
          </a:xfrm>
          <a:custGeom>
            <a:avLst/>
            <a:gdLst/>
            <a:ahLst/>
            <a:cxnLst/>
            <a:rect l="l" t="t" r="r" b="b"/>
            <a:pathLst>
              <a:path h="363347">
                <a:moveTo>
                  <a:pt x="0" y="0"/>
                </a:moveTo>
                <a:lnTo>
                  <a:pt x="0" y="363347"/>
                </a:lnTo>
              </a:path>
            </a:pathLst>
          </a:custGeom>
          <a:ln w="4927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095831" y="238126"/>
            <a:ext cx="188975" cy="201549"/>
          </a:xfrm>
          <a:custGeom>
            <a:avLst/>
            <a:gdLst/>
            <a:ahLst/>
            <a:cxnLst/>
            <a:rect l="l" t="t" r="r" b="b"/>
            <a:pathLst>
              <a:path w="141731" h="201549">
                <a:moveTo>
                  <a:pt x="69596" y="0"/>
                </a:moveTo>
                <a:lnTo>
                  <a:pt x="56456" y="1285"/>
                </a:lnTo>
                <a:lnTo>
                  <a:pt x="44339" y="5140"/>
                </a:lnTo>
                <a:lnTo>
                  <a:pt x="33262" y="11565"/>
                </a:lnTo>
                <a:lnTo>
                  <a:pt x="23245" y="20561"/>
                </a:lnTo>
                <a:lnTo>
                  <a:pt x="14038" y="32875"/>
                </a:lnTo>
                <a:lnTo>
                  <a:pt x="9174" y="42819"/>
                </a:lnTo>
                <a:lnTo>
                  <a:pt x="5344" y="54215"/>
                </a:lnTo>
                <a:lnTo>
                  <a:pt x="2545" y="67064"/>
                </a:lnTo>
                <a:lnTo>
                  <a:pt x="774" y="81365"/>
                </a:lnTo>
                <a:lnTo>
                  <a:pt x="27" y="97118"/>
                </a:lnTo>
                <a:lnTo>
                  <a:pt x="0" y="100965"/>
                </a:lnTo>
                <a:lnTo>
                  <a:pt x="549" y="116634"/>
                </a:lnTo>
                <a:lnTo>
                  <a:pt x="2203" y="130970"/>
                </a:lnTo>
                <a:lnTo>
                  <a:pt x="4967" y="143976"/>
                </a:lnTo>
                <a:lnTo>
                  <a:pt x="8847" y="155655"/>
                </a:lnTo>
                <a:lnTo>
                  <a:pt x="13851" y="166010"/>
                </a:lnTo>
                <a:lnTo>
                  <a:pt x="19985" y="175044"/>
                </a:lnTo>
                <a:lnTo>
                  <a:pt x="31246" y="186547"/>
                </a:lnTo>
                <a:lnTo>
                  <a:pt x="42062" y="194023"/>
                </a:lnTo>
                <a:lnTo>
                  <a:pt x="53658" y="198950"/>
                </a:lnTo>
                <a:lnTo>
                  <a:pt x="66032" y="201319"/>
                </a:lnTo>
                <a:lnTo>
                  <a:pt x="71500" y="201549"/>
                </a:lnTo>
                <a:lnTo>
                  <a:pt x="84503" y="200281"/>
                </a:lnTo>
                <a:lnTo>
                  <a:pt x="96559" y="196479"/>
                </a:lnTo>
                <a:lnTo>
                  <a:pt x="107686" y="190142"/>
                </a:lnTo>
                <a:lnTo>
                  <a:pt x="117903" y="181270"/>
                </a:lnTo>
                <a:lnTo>
                  <a:pt x="127554" y="168840"/>
                </a:lnTo>
                <a:lnTo>
                  <a:pt x="132684" y="158705"/>
                </a:lnTo>
                <a:lnTo>
                  <a:pt x="136670" y="147147"/>
                </a:lnTo>
                <a:lnTo>
                  <a:pt x="139509" y="134175"/>
                </a:lnTo>
                <a:lnTo>
                  <a:pt x="141197" y="119795"/>
                </a:lnTo>
                <a:lnTo>
                  <a:pt x="141731" y="104648"/>
                </a:lnTo>
                <a:lnTo>
                  <a:pt x="141230" y="88595"/>
                </a:lnTo>
                <a:lnTo>
                  <a:pt x="139728" y="73926"/>
                </a:lnTo>
                <a:lnTo>
                  <a:pt x="137227" y="60639"/>
                </a:lnTo>
                <a:lnTo>
                  <a:pt x="133731" y="48731"/>
                </a:lnTo>
                <a:lnTo>
                  <a:pt x="129243" y="38198"/>
                </a:lnTo>
                <a:lnTo>
                  <a:pt x="123765" y="29038"/>
                </a:lnTo>
                <a:lnTo>
                  <a:pt x="111144" y="15329"/>
                </a:lnTo>
                <a:lnTo>
                  <a:pt x="100466" y="7844"/>
                </a:lnTo>
                <a:lnTo>
                  <a:pt x="88853" y="2835"/>
                </a:lnTo>
                <a:lnTo>
                  <a:pt x="76288" y="318"/>
                </a:lnTo>
                <a:lnTo>
                  <a:pt x="69596" y="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966712" y="237871"/>
            <a:ext cx="195917" cy="75692"/>
          </a:xfrm>
          <a:custGeom>
            <a:avLst/>
            <a:gdLst/>
            <a:ahLst/>
            <a:cxnLst/>
            <a:rect l="l" t="t" r="r" b="b"/>
            <a:pathLst>
              <a:path w="146938" h="75692">
                <a:moveTo>
                  <a:pt x="74802" y="0"/>
                </a:moveTo>
                <a:lnTo>
                  <a:pt x="61297" y="1072"/>
                </a:lnTo>
                <a:lnTo>
                  <a:pt x="48794" y="4288"/>
                </a:lnTo>
                <a:lnTo>
                  <a:pt x="37302" y="9649"/>
                </a:lnTo>
                <a:lnTo>
                  <a:pt x="26829" y="17154"/>
                </a:lnTo>
                <a:lnTo>
                  <a:pt x="23113" y="20574"/>
                </a:lnTo>
                <a:lnTo>
                  <a:pt x="15052" y="29952"/>
                </a:lnTo>
                <a:lnTo>
                  <a:pt x="8684" y="40597"/>
                </a:lnTo>
                <a:lnTo>
                  <a:pt x="4017" y="52499"/>
                </a:lnTo>
                <a:lnTo>
                  <a:pt x="1057" y="65653"/>
                </a:lnTo>
                <a:lnTo>
                  <a:pt x="0" y="75692"/>
                </a:lnTo>
                <a:lnTo>
                  <a:pt x="146938" y="75692"/>
                </a:lnTo>
                <a:lnTo>
                  <a:pt x="144848" y="60612"/>
                </a:lnTo>
                <a:lnTo>
                  <a:pt x="141507" y="47492"/>
                </a:lnTo>
                <a:lnTo>
                  <a:pt x="136905" y="36301"/>
                </a:lnTo>
                <a:lnTo>
                  <a:pt x="131032" y="27005"/>
                </a:lnTo>
                <a:lnTo>
                  <a:pt x="120613" y="16175"/>
                </a:lnTo>
                <a:lnTo>
                  <a:pt x="110086" y="8791"/>
                </a:lnTo>
                <a:lnTo>
                  <a:pt x="98469" y="3637"/>
                </a:lnTo>
                <a:lnTo>
                  <a:pt x="85760" y="719"/>
                </a:lnTo>
                <a:lnTo>
                  <a:pt x="74802" y="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432297" y="207265"/>
            <a:ext cx="59604" cy="263143"/>
          </a:xfrm>
          <a:custGeom>
            <a:avLst/>
            <a:gdLst/>
            <a:ahLst/>
            <a:cxnLst/>
            <a:rect l="l" t="t" r="r" b="b"/>
            <a:pathLst>
              <a:path w="44703" h="263143">
                <a:moveTo>
                  <a:pt x="0" y="0"/>
                </a:moveTo>
                <a:lnTo>
                  <a:pt x="44703" y="0"/>
                </a:lnTo>
                <a:lnTo>
                  <a:pt x="44703" y="263143"/>
                </a:lnTo>
                <a:lnTo>
                  <a:pt x="0" y="263143"/>
                </a:lnTo>
                <a:lnTo>
                  <a:pt x="0" y="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901858" y="201295"/>
            <a:ext cx="323596" cy="274954"/>
          </a:xfrm>
          <a:custGeom>
            <a:avLst/>
            <a:gdLst/>
            <a:ahLst/>
            <a:cxnLst/>
            <a:rect l="l" t="t" r="r" b="b"/>
            <a:pathLst>
              <a:path w="242697" h="274954">
                <a:moveTo>
                  <a:pt x="122936" y="0"/>
                </a:moveTo>
                <a:lnTo>
                  <a:pt x="136930" y="662"/>
                </a:lnTo>
                <a:lnTo>
                  <a:pt x="150216" y="2649"/>
                </a:lnTo>
                <a:lnTo>
                  <a:pt x="162790" y="5965"/>
                </a:lnTo>
                <a:lnTo>
                  <a:pt x="174649" y="10609"/>
                </a:lnTo>
                <a:lnTo>
                  <a:pt x="185789" y="16585"/>
                </a:lnTo>
                <a:lnTo>
                  <a:pt x="196205" y="23895"/>
                </a:lnTo>
                <a:lnTo>
                  <a:pt x="205894" y="32539"/>
                </a:lnTo>
                <a:lnTo>
                  <a:pt x="216688" y="44904"/>
                </a:lnTo>
                <a:lnTo>
                  <a:pt x="223253" y="54709"/>
                </a:lnTo>
                <a:lnTo>
                  <a:pt x="228866" y="65355"/>
                </a:lnTo>
                <a:lnTo>
                  <a:pt x="233524" y="76838"/>
                </a:lnTo>
                <a:lnTo>
                  <a:pt x="237230" y="89155"/>
                </a:lnTo>
                <a:lnTo>
                  <a:pt x="239982" y="102305"/>
                </a:lnTo>
                <a:lnTo>
                  <a:pt x="241780" y="116284"/>
                </a:lnTo>
                <a:lnTo>
                  <a:pt x="242625" y="131091"/>
                </a:lnTo>
                <a:lnTo>
                  <a:pt x="242697" y="137032"/>
                </a:lnTo>
                <a:lnTo>
                  <a:pt x="242697" y="139573"/>
                </a:lnTo>
                <a:lnTo>
                  <a:pt x="242570" y="143636"/>
                </a:lnTo>
                <a:lnTo>
                  <a:pt x="242443" y="148844"/>
                </a:lnTo>
                <a:lnTo>
                  <a:pt x="46101" y="148844"/>
                </a:lnTo>
                <a:lnTo>
                  <a:pt x="47625" y="163765"/>
                </a:lnTo>
                <a:lnTo>
                  <a:pt x="50416" y="177366"/>
                </a:lnTo>
                <a:lnTo>
                  <a:pt x="54464" y="189652"/>
                </a:lnTo>
                <a:lnTo>
                  <a:pt x="59761" y="200628"/>
                </a:lnTo>
                <a:lnTo>
                  <a:pt x="66297" y="210297"/>
                </a:lnTo>
                <a:lnTo>
                  <a:pt x="70612" y="215264"/>
                </a:lnTo>
                <a:lnTo>
                  <a:pt x="80500" y="224027"/>
                </a:lnTo>
                <a:lnTo>
                  <a:pt x="91379" y="230718"/>
                </a:lnTo>
                <a:lnTo>
                  <a:pt x="103242" y="235330"/>
                </a:lnTo>
                <a:lnTo>
                  <a:pt x="116080" y="237856"/>
                </a:lnTo>
                <a:lnTo>
                  <a:pt x="125730" y="238378"/>
                </a:lnTo>
                <a:lnTo>
                  <a:pt x="139307" y="237287"/>
                </a:lnTo>
                <a:lnTo>
                  <a:pt x="151709" y="234011"/>
                </a:lnTo>
                <a:lnTo>
                  <a:pt x="162918" y="228552"/>
                </a:lnTo>
                <a:lnTo>
                  <a:pt x="175948" y="217851"/>
                </a:lnTo>
                <a:lnTo>
                  <a:pt x="183456" y="208223"/>
                </a:lnTo>
                <a:lnTo>
                  <a:pt x="190011" y="196541"/>
                </a:lnTo>
                <a:lnTo>
                  <a:pt x="195072" y="184276"/>
                </a:lnTo>
                <a:lnTo>
                  <a:pt x="241173" y="189991"/>
                </a:lnTo>
                <a:lnTo>
                  <a:pt x="236935" y="203220"/>
                </a:lnTo>
                <a:lnTo>
                  <a:pt x="231616" y="215408"/>
                </a:lnTo>
                <a:lnTo>
                  <a:pt x="225215" y="226550"/>
                </a:lnTo>
                <a:lnTo>
                  <a:pt x="217732" y="236644"/>
                </a:lnTo>
                <a:lnTo>
                  <a:pt x="209168" y="245685"/>
                </a:lnTo>
                <a:lnTo>
                  <a:pt x="200787" y="252729"/>
                </a:lnTo>
                <a:lnTo>
                  <a:pt x="190807" y="259352"/>
                </a:lnTo>
                <a:lnTo>
                  <a:pt x="179974" y="264801"/>
                </a:lnTo>
                <a:lnTo>
                  <a:pt x="168290" y="269081"/>
                </a:lnTo>
                <a:lnTo>
                  <a:pt x="155758" y="272195"/>
                </a:lnTo>
                <a:lnTo>
                  <a:pt x="142382" y="274145"/>
                </a:lnTo>
                <a:lnTo>
                  <a:pt x="128165" y="274935"/>
                </a:lnTo>
                <a:lnTo>
                  <a:pt x="125476" y="274954"/>
                </a:lnTo>
                <a:lnTo>
                  <a:pt x="110945" y="274362"/>
                </a:lnTo>
                <a:lnTo>
                  <a:pt x="97208" y="272583"/>
                </a:lnTo>
                <a:lnTo>
                  <a:pt x="84267" y="269617"/>
                </a:lnTo>
                <a:lnTo>
                  <a:pt x="72126" y="265460"/>
                </a:lnTo>
                <a:lnTo>
                  <a:pt x="60788" y="260113"/>
                </a:lnTo>
                <a:lnTo>
                  <a:pt x="50256" y="253573"/>
                </a:lnTo>
                <a:lnTo>
                  <a:pt x="40533" y="245838"/>
                </a:lnTo>
                <a:lnTo>
                  <a:pt x="33909" y="239394"/>
                </a:lnTo>
                <a:lnTo>
                  <a:pt x="26223" y="230427"/>
                </a:lnTo>
                <a:lnTo>
                  <a:pt x="19523" y="220618"/>
                </a:lnTo>
                <a:lnTo>
                  <a:pt x="13810" y="209970"/>
                </a:lnTo>
                <a:lnTo>
                  <a:pt x="9084" y="198483"/>
                </a:lnTo>
                <a:lnTo>
                  <a:pt x="5343" y="186160"/>
                </a:lnTo>
                <a:lnTo>
                  <a:pt x="2590" y="173000"/>
                </a:lnTo>
                <a:lnTo>
                  <a:pt x="822" y="159007"/>
                </a:lnTo>
                <a:lnTo>
                  <a:pt x="41" y="144180"/>
                </a:lnTo>
                <a:lnTo>
                  <a:pt x="0" y="139700"/>
                </a:lnTo>
                <a:lnTo>
                  <a:pt x="468" y="124606"/>
                </a:lnTo>
                <a:lnTo>
                  <a:pt x="1873" y="110315"/>
                </a:lnTo>
                <a:lnTo>
                  <a:pt x="4214" y="96827"/>
                </a:lnTo>
                <a:lnTo>
                  <a:pt x="7492" y="84145"/>
                </a:lnTo>
                <a:lnTo>
                  <a:pt x="11707" y="72269"/>
                </a:lnTo>
                <a:lnTo>
                  <a:pt x="16858" y="61200"/>
                </a:lnTo>
                <a:lnTo>
                  <a:pt x="22946" y="50939"/>
                </a:lnTo>
                <a:lnTo>
                  <a:pt x="29970" y="41489"/>
                </a:lnTo>
                <a:lnTo>
                  <a:pt x="43682" y="27529"/>
                </a:lnTo>
                <a:lnTo>
                  <a:pt x="53795" y="19766"/>
                </a:lnTo>
                <a:lnTo>
                  <a:pt x="64625" y="13285"/>
                </a:lnTo>
                <a:lnTo>
                  <a:pt x="76172" y="8088"/>
                </a:lnTo>
                <a:lnTo>
                  <a:pt x="88434" y="4174"/>
                </a:lnTo>
                <a:lnTo>
                  <a:pt x="101409" y="1542"/>
                </a:lnTo>
                <a:lnTo>
                  <a:pt x="115094" y="194"/>
                </a:lnTo>
                <a:lnTo>
                  <a:pt x="122936" y="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564207" y="201295"/>
            <a:ext cx="305647" cy="274954"/>
          </a:xfrm>
          <a:custGeom>
            <a:avLst/>
            <a:gdLst/>
            <a:ahLst/>
            <a:cxnLst/>
            <a:rect l="l" t="t" r="r" b="b"/>
            <a:pathLst>
              <a:path w="229235" h="274954">
                <a:moveTo>
                  <a:pt x="119887" y="0"/>
                </a:moveTo>
                <a:lnTo>
                  <a:pt x="134248" y="648"/>
                </a:lnTo>
                <a:lnTo>
                  <a:pt x="147691" y="2590"/>
                </a:lnTo>
                <a:lnTo>
                  <a:pt x="160207" y="5821"/>
                </a:lnTo>
                <a:lnTo>
                  <a:pt x="171788" y="10339"/>
                </a:lnTo>
                <a:lnTo>
                  <a:pt x="182428" y="16138"/>
                </a:lnTo>
                <a:lnTo>
                  <a:pt x="190119" y="21589"/>
                </a:lnTo>
                <a:lnTo>
                  <a:pt x="199255" y="29967"/>
                </a:lnTo>
                <a:lnTo>
                  <a:pt x="207125" y="39518"/>
                </a:lnTo>
                <a:lnTo>
                  <a:pt x="213738" y="50236"/>
                </a:lnTo>
                <a:lnTo>
                  <a:pt x="219103" y="62117"/>
                </a:lnTo>
                <a:lnTo>
                  <a:pt x="223228" y="75157"/>
                </a:lnTo>
                <a:lnTo>
                  <a:pt x="225044" y="83184"/>
                </a:lnTo>
                <a:lnTo>
                  <a:pt x="181610" y="89915"/>
                </a:lnTo>
                <a:lnTo>
                  <a:pt x="177437" y="76137"/>
                </a:lnTo>
                <a:lnTo>
                  <a:pt x="171752" y="64396"/>
                </a:lnTo>
                <a:lnTo>
                  <a:pt x="164587" y="54709"/>
                </a:lnTo>
                <a:lnTo>
                  <a:pt x="149187" y="42943"/>
                </a:lnTo>
                <a:lnTo>
                  <a:pt x="137329" y="38455"/>
                </a:lnTo>
                <a:lnTo>
                  <a:pt x="124191" y="36620"/>
                </a:lnTo>
                <a:lnTo>
                  <a:pt x="121666" y="36575"/>
                </a:lnTo>
                <a:lnTo>
                  <a:pt x="107928" y="37671"/>
                </a:lnTo>
                <a:lnTo>
                  <a:pt x="95328" y="40955"/>
                </a:lnTo>
                <a:lnTo>
                  <a:pt x="83875" y="46417"/>
                </a:lnTo>
                <a:lnTo>
                  <a:pt x="73575" y="54053"/>
                </a:lnTo>
                <a:lnTo>
                  <a:pt x="66929" y="60832"/>
                </a:lnTo>
                <a:lnTo>
                  <a:pt x="60703" y="69295"/>
                </a:lnTo>
                <a:lnTo>
                  <a:pt x="55568" y="79191"/>
                </a:lnTo>
                <a:lnTo>
                  <a:pt x="51522" y="90525"/>
                </a:lnTo>
                <a:lnTo>
                  <a:pt x="48560" y="103305"/>
                </a:lnTo>
                <a:lnTo>
                  <a:pt x="46680" y="117536"/>
                </a:lnTo>
                <a:lnTo>
                  <a:pt x="45879" y="133225"/>
                </a:lnTo>
                <a:lnTo>
                  <a:pt x="45847" y="137286"/>
                </a:lnTo>
                <a:lnTo>
                  <a:pt x="46361" y="153449"/>
                </a:lnTo>
                <a:lnTo>
                  <a:pt x="47907" y="168136"/>
                </a:lnTo>
                <a:lnTo>
                  <a:pt x="50487" y="181350"/>
                </a:lnTo>
                <a:lnTo>
                  <a:pt x="54104" y="193089"/>
                </a:lnTo>
                <a:lnTo>
                  <a:pt x="58762" y="203355"/>
                </a:lnTo>
                <a:lnTo>
                  <a:pt x="64463" y="212146"/>
                </a:lnTo>
                <a:lnTo>
                  <a:pt x="75625" y="223631"/>
                </a:lnTo>
                <a:lnTo>
                  <a:pt x="86248" y="230709"/>
                </a:lnTo>
                <a:lnTo>
                  <a:pt x="98043" y="235489"/>
                </a:lnTo>
                <a:lnTo>
                  <a:pt x="111018" y="237980"/>
                </a:lnTo>
                <a:lnTo>
                  <a:pt x="119253" y="238378"/>
                </a:lnTo>
                <a:lnTo>
                  <a:pt x="132851" y="237171"/>
                </a:lnTo>
                <a:lnTo>
                  <a:pt x="145219" y="233571"/>
                </a:lnTo>
                <a:lnTo>
                  <a:pt x="156312" y="227607"/>
                </a:lnTo>
                <a:lnTo>
                  <a:pt x="163068" y="222250"/>
                </a:lnTo>
                <a:lnTo>
                  <a:pt x="170571" y="213744"/>
                </a:lnTo>
                <a:lnTo>
                  <a:pt x="176692" y="203366"/>
                </a:lnTo>
                <a:lnTo>
                  <a:pt x="181419" y="191115"/>
                </a:lnTo>
                <a:lnTo>
                  <a:pt x="184744" y="176990"/>
                </a:lnTo>
                <a:lnTo>
                  <a:pt x="185420" y="172719"/>
                </a:lnTo>
                <a:lnTo>
                  <a:pt x="229235" y="178434"/>
                </a:lnTo>
                <a:lnTo>
                  <a:pt x="226377" y="192335"/>
                </a:lnTo>
                <a:lnTo>
                  <a:pt x="222399" y="205239"/>
                </a:lnTo>
                <a:lnTo>
                  <a:pt x="217295" y="217149"/>
                </a:lnTo>
                <a:lnTo>
                  <a:pt x="211058" y="228070"/>
                </a:lnTo>
                <a:lnTo>
                  <a:pt x="203682" y="238004"/>
                </a:lnTo>
                <a:lnTo>
                  <a:pt x="195161" y="246955"/>
                </a:lnTo>
                <a:lnTo>
                  <a:pt x="182292" y="257154"/>
                </a:lnTo>
                <a:lnTo>
                  <a:pt x="171436" y="263491"/>
                </a:lnTo>
                <a:lnTo>
                  <a:pt x="159840" y="268440"/>
                </a:lnTo>
                <a:lnTo>
                  <a:pt x="147509" y="271999"/>
                </a:lnTo>
                <a:lnTo>
                  <a:pt x="134445" y="274170"/>
                </a:lnTo>
                <a:lnTo>
                  <a:pt x="120652" y="274952"/>
                </a:lnTo>
                <a:lnTo>
                  <a:pt x="119761" y="274954"/>
                </a:lnTo>
                <a:lnTo>
                  <a:pt x="105497" y="274311"/>
                </a:lnTo>
                <a:lnTo>
                  <a:pt x="92016" y="272377"/>
                </a:lnTo>
                <a:lnTo>
                  <a:pt x="79318" y="269151"/>
                </a:lnTo>
                <a:lnTo>
                  <a:pt x="67402" y="264626"/>
                </a:lnTo>
                <a:lnTo>
                  <a:pt x="56270" y="258801"/>
                </a:lnTo>
                <a:lnTo>
                  <a:pt x="45920" y="251671"/>
                </a:lnTo>
                <a:lnTo>
                  <a:pt x="36353" y="243231"/>
                </a:lnTo>
                <a:lnTo>
                  <a:pt x="25499" y="230798"/>
                </a:lnTo>
                <a:lnTo>
                  <a:pt x="19048" y="221071"/>
                </a:lnTo>
                <a:lnTo>
                  <a:pt x="13539" y="210467"/>
                </a:lnTo>
                <a:lnTo>
                  <a:pt x="8969" y="198988"/>
                </a:lnTo>
                <a:lnTo>
                  <a:pt x="5339" y="186636"/>
                </a:lnTo>
                <a:lnTo>
                  <a:pt x="2646" y="173411"/>
                </a:lnTo>
                <a:lnTo>
                  <a:pt x="889" y="159315"/>
                </a:lnTo>
                <a:lnTo>
                  <a:pt x="67" y="144349"/>
                </a:lnTo>
                <a:lnTo>
                  <a:pt x="0" y="138429"/>
                </a:lnTo>
                <a:lnTo>
                  <a:pt x="394" y="124496"/>
                </a:lnTo>
                <a:lnTo>
                  <a:pt x="1579" y="111143"/>
                </a:lnTo>
                <a:lnTo>
                  <a:pt x="3554" y="98374"/>
                </a:lnTo>
                <a:lnTo>
                  <a:pt x="6319" y="86191"/>
                </a:lnTo>
                <a:lnTo>
                  <a:pt x="9874" y="74600"/>
                </a:lnTo>
                <a:lnTo>
                  <a:pt x="14097" y="63880"/>
                </a:lnTo>
                <a:lnTo>
                  <a:pt x="20235" y="51879"/>
                </a:lnTo>
                <a:lnTo>
                  <a:pt x="27531" y="41129"/>
                </a:lnTo>
                <a:lnTo>
                  <a:pt x="35982" y="31635"/>
                </a:lnTo>
                <a:lnTo>
                  <a:pt x="45589" y="23404"/>
                </a:lnTo>
                <a:lnTo>
                  <a:pt x="56353" y="16441"/>
                </a:lnTo>
                <a:lnTo>
                  <a:pt x="68638" y="10340"/>
                </a:lnTo>
                <a:lnTo>
                  <a:pt x="80532" y="5909"/>
                </a:lnTo>
                <a:lnTo>
                  <a:pt x="92825" y="2710"/>
                </a:lnTo>
                <a:lnTo>
                  <a:pt x="105510" y="742"/>
                </a:lnTo>
                <a:lnTo>
                  <a:pt x="118584" y="5"/>
                </a:lnTo>
                <a:lnTo>
                  <a:pt x="119887" y="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680118" y="201296"/>
            <a:ext cx="285156" cy="269113"/>
          </a:xfrm>
          <a:custGeom>
            <a:avLst/>
            <a:gdLst/>
            <a:ahLst/>
            <a:cxnLst/>
            <a:rect l="l" t="t" r="r" b="b"/>
            <a:pathLst>
              <a:path w="213867" h="269113">
                <a:moveTo>
                  <a:pt x="123951" y="0"/>
                </a:moveTo>
                <a:lnTo>
                  <a:pt x="137227" y="685"/>
                </a:lnTo>
                <a:lnTo>
                  <a:pt x="149865" y="2753"/>
                </a:lnTo>
                <a:lnTo>
                  <a:pt x="161847" y="6221"/>
                </a:lnTo>
                <a:lnTo>
                  <a:pt x="180054" y="14952"/>
                </a:lnTo>
                <a:lnTo>
                  <a:pt x="190121" y="22629"/>
                </a:lnTo>
                <a:lnTo>
                  <a:pt x="197485" y="30987"/>
                </a:lnTo>
                <a:lnTo>
                  <a:pt x="203854" y="41447"/>
                </a:lnTo>
                <a:lnTo>
                  <a:pt x="208656" y="53281"/>
                </a:lnTo>
                <a:lnTo>
                  <a:pt x="211454" y="63880"/>
                </a:lnTo>
                <a:lnTo>
                  <a:pt x="213463" y="84706"/>
                </a:lnTo>
                <a:lnTo>
                  <a:pt x="213832" y="99892"/>
                </a:lnTo>
                <a:lnTo>
                  <a:pt x="213867" y="107314"/>
                </a:lnTo>
                <a:lnTo>
                  <a:pt x="213867" y="269113"/>
                </a:lnTo>
                <a:lnTo>
                  <a:pt x="169290" y="269113"/>
                </a:lnTo>
                <a:lnTo>
                  <a:pt x="169290" y="108965"/>
                </a:lnTo>
                <a:lnTo>
                  <a:pt x="168785" y="93439"/>
                </a:lnTo>
                <a:lnTo>
                  <a:pt x="167283" y="80532"/>
                </a:lnTo>
                <a:lnTo>
                  <a:pt x="164808" y="70245"/>
                </a:lnTo>
                <a:lnTo>
                  <a:pt x="157823" y="57214"/>
                </a:lnTo>
                <a:lnTo>
                  <a:pt x="148342" y="48382"/>
                </a:lnTo>
                <a:lnTo>
                  <a:pt x="134455" y="41533"/>
                </a:lnTo>
                <a:lnTo>
                  <a:pt x="121838" y="38958"/>
                </a:lnTo>
                <a:lnTo>
                  <a:pt x="114553" y="38607"/>
                </a:lnTo>
                <a:lnTo>
                  <a:pt x="101161" y="39680"/>
                </a:lnTo>
                <a:lnTo>
                  <a:pt x="88710" y="42883"/>
                </a:lnTo>
                <a:lnTo>
                  <a:pt x="77200" y="48195"/>
                </a:lnTo>
                <a:lnTo>
                  <a:pt x="66632" y="55594"/>
                </a:lnTo>
                <a:lnTo>
                  <a:pt x="58710" y="64072"/>
                </a:lnTo>
                <a:lnTo>
                  <a:pt x="53324" y="73547"/>
                </a:lnTo>
                <a:lnTo>
                  <a:pt x="49243" y="85058"/>
                </a:lnTo>
                <a:lnTo>
                  <a:pt x="46462" y="98597"/>
                </a:lnTo>
                <a:lnTo>
                  <a:pt x="44976" y="114154"/>
                </a:lnTo>
                <a:lnTo>
                  <a:pt x="44703" y="125349"/>
                </a:lnTo>
                <a:lnTo>
                  <a:pt x="44703" y="269113"/>
                </a:lnTo>
                <a:lnTo>
                  <a:pt x="0" y="269113"/>
                </a:lnTo>
                <a:lnTo>
                  <a:pt x="0" y="5969"/>
                </a:lnTo>
                <a:lnTo>
                  <a:pt x="40132" y="5969"/>
                </a:lnTo>
                <a:lnTo>
                  <a:pt x="40132" y="43306"/>
                </a:lnTo>
                <a:lnTo>
                  <a:pt x="48441" y="32445"/>
                </a:lnTo>
                <a:lnTo>
                  <a:pt x="57675" y="23145"/>
                </a:lnTo>
                <a:lnTo>
                  <a:pt x="67835" y="15410"/>
                </a:lnTo>
                <a:lnTo>
                  <a:pt x="78920" y="9240"/>
                </a:lnTo>
                <a:lnTo>
                  <a:pt x="90929" y="4638"/>
                </a:lnTo>
                <a:lnTo>
                  <a:pt x="103864" y="1605"/>
                </a:lnTo>
                <a:lnTo>
                  <a:pt x="117724" y="144"/>
                </a:lnTo>
                <a:lnTo>
                  <a:pt x="123951" y="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432297" y="107060"/>
            <a:ext cx="59604" cy="51308"/>
          </a:xfrm>
          <a:custGeom>
            <a:avLst/>
            <a:gdLst/>
            <a:ahLst/>
            <a:cxnLst/>
            <a:rect l="l" t="t" r="r" b="b"/>
            <a:pathLst>
              <a:path w="44703" h="51308">
                <a:moveTo>
                  <a:pt x="0" y="0"/>
                </a:moveTo>
                <a:lnTo>
                  <a:pt x="44703" y="0"/>
                </a:lnTo>
                <a:lnTo>
                  <a:pt x="44703" y="51308"/>
                </a:lnTo>
                <a:lnTo>
                  <a:pt x="0" y="51308"/>
                </a:lnTo>
                <a:lnTo>
                  <a:pt x="0" y="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034702" y="107061"/>
            <a:ext cx="304292" cy="369189"/>
          </a:xfrm>
          <a:custGeom>
            <a:avLst/>
            <a:gdLst/>
            <a:ahLst/>
            <a:cxnLst/>
            <a:rect l="l" t="t" r="r" b="b"/>
            <a:pathLst>
              <a:path w="228219" h="369189">
                <a:moveTo>
                  <a:pt x="183769" y="0"/>
                </a:moveTo>
                <a:lnTo>
                  <a:pt x="228219" y="0"/>
                </a:lnTo>
                <a:lnTo>
                  <a:pt x="228219" y="363347"/>
                </a:lnTo>
                <a:lnTo>
                  <a:pt x="186816" y="363347"/>
                </a:lnTo>
                <a:lnTo>
                  <a:pt x="186816" y="330073"/>
                </a:lnTo>
                <a:lnTo>
                  <a:pt x="178619" y="341106"/>
                </a:lnTo>
                <a:lnTo>
                  <a:pt x="169341" y="350307"/>
                </a:lnTo>
                <a:lnTo>
                  <a:pt x="158980" y="357682"/>
                </a:lnTo>
                <a:lnTo>
                  <a:pt x="147532" y="363235"/>
                </a:lnTo>
                <a:lnTo>
                  <a:pt x="134997" y="366972"/>
                </a:lnTo>
                <a:lnTo>
                  <a:pt x="121370" y="368899"/>
                </a:lnTo>
                <a:lnTo>
                  <a:pt x="113157" y="369189"/>
                </a:lnTo>
                <a:lnTo>
                  <a:pt x="100140" y="368427"/>
                </a:lnTo>
                <a:lnTo>
                  <a:pt x="87569" y="366138"/>
                </a:lnTo>
                <a:lnTo>
                  <a:pt x="75452" y="362314"/>
                </a:lnTo>
                <a:lnTo>
                  <a:pt x="63795" y="356949"/>
                </a:lnTo>
                <a:lnTo>
                  <a:pt x="55372" y="351917"/>
                </a:lnTo>
                <a:lnTo>
                  <a:pt x="45259" y="344426"/>
                </a:lnTo>
                <a:lnTo>
                  <a:pt x="36117" y="335831"/>
                </a:lnTo>
                <a:lnTo>
                  <a:pt x="27940" y="326125"/>
                </a:lnTo>
                <a:lnTo>
                  <a:pt x="20721" y="315301"/>
                </a:lnTo>
                <a:lnTo>
                  <a:pt x="14477" y="303403"/>
                </a:lnTo>
                <a:lnTo>
                  <a:pt x="9868" y="292294"/>
                </a:lnTo>
                <a:lnTo>
                  <a:pt x="6140" y="280625"/>
                </a:lnTo>
                <a:lnTo>
                  <a:pt x="3292" y="268392"/>
                </a:lnTo>
                <a:lnTo>
                  <a:pt x="1324" y="255591"/>
                </a:lnTo>
                <a:lnTo>
                  <a:pt x="237" y="242218"/>
                </a:lnTo>
                <a:lnTo>
                  <a:pt x="0" y="232029"/>
                </a:lnTo>
                <a:lnTo>
                  <a:pt x="396" y="218471"/>
                </a:lnTo>
                <a:lnTo>
                  <a:pt x="1587" y="205359"/>
                </a:lnTo>
                <a:lnTo>
                  <a:pt x="3577" y="192697"/>
                </a:lnTo>
                <a:lnTo>
                  <a:pt x="6370" y="180489"/>
                </a:lnTo>
                <a:lnTo>
                  <a:pt x="9970" y="168740"/>
                </a:lnTo>
                <a:lnTo>
                  <a:pt x="18900" y="148179"/>
                </a:lnTo>
                <a:lnTo>
                  <a:pt x="25777" y="137061"/>
                </a:lnTo>
                <a:lnTo>
                  <a:pt x="33716" y="127165"/>
                </a:lnTo>
                <a:lnTo>
                  <a:pt x="42724" y="118487"/>
                </a:lnTo>
                <a:lnTo>
                  <a:pt x="52450" y="111252"/>
                </a:lnTo>
                <a:lnTo>
                  <a:pt x="63622" y="104939"/>
                </a:lnTo>
                <a:lnTo>
                  <a:pt x="75326" y="100077"/>
                </a:lnTo>
                <a:lnTo>
                  <a:pt x="87567" y="96671"/>
                </a:lnTo>
                <a:lnTo>
                  <a:pt x="100354" y="94729"/>
                </a:lnTo>
                <a:lnTo>
                  <a:pt x="111251" y="94234"/>
                </a:lnTo>
                <a:lnTo>
                  <a:pt x="124712" y="95082"/>
                </a:lnTo>
                <a:lnTo>
                  <a:pt x="137261" y="97642"/>
                </a:lnTo>
                <a:lnTo>
                  <a:pt x="148900" y="101931"/>
                </a:lnTo>
                <a:lnTo>
                  <a:pt x="164678" y="111210"/>
                </a:lnTo>
                <a:lnTo>
                  <a:pt x="174377" y="119437"/>
                </a:lnTo>
                <a:lnTo>
                  <a:pt x="182663" y="128922"/>
                </a:lnTo>
                <a:lnTo>
                  <a:pt x="183769" y="130429"/>
                </a:lnTo>
                <a:lnTo>
                  <a:pt x="183769" y="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509768" y="107061"/>
            <a:ext cx="64008" cy="363347"/>
          </a:xfrm>
          <a:custGeom>
            <a:avLst/>
            <a:gdLst/>
            <a:ahLst/>
            <a:cxnLst/>
            <a:rect l="l" t="t" r="r" b="b"/>
            <a:pathLst>
              <a:path w="48006" h="363347">
                <a:moveTo>
                  <a:pt x="0" y="0"/>
                </a:moveTo>
                <a:lnTo>
                  <a:pt x="48006" y="0"/>
                </a:lnTo>
                <a:lnTo>
                  <a:pt x="48006" y="363347"/>
                </a:lnTo>
                <a:lnTo>
                  <a:pt x="0" y="363347"/>
                </a:lnTo>
                <a:lnTo>
                  <a:pt x="0" y="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493172" y="15367"/>
            <a:ext cx="121920" cy="69468"/>
          </a:xfrm>
          <a:custGeom>
            <a:avLst/>
            <a:gdLst/>
            <a:ahLst/>
            <a:cxnLst/>
            <a:rect l="l" t="t" r="r" b="b"/>
            <a:pathLst>
              <a:path w="91440" h="69468">
                <a:moveTo>
                  <a:pt x="33020" y="0"/>
                </a:moveTo>
                <a:lnTo>
                  <a:pt x="91440" y="0"/>
                </a:lnTo>
                <a:lnTo>
                  <a:pt x="36957" y="69468"/>
                </a:lnTo>
                <a:lnTo>
                  <a:pt x="0" y="69468"/>
                </a:lnTo>
                <a:lnTo>
                  <a:pt x="33020" y="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020234" y="914400"/>
            <a:ext cx="10704068" cy="509111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020234" y="914400"/>
            <a:ext cx="10704068" cy="5091112"/>
          </a:xfrm>
          <a:custGeom>
            <a:avLst/>
            <a:gdLst/>
            <a:ahLst/>
            <a:cxnLst/>
            <a:rect l="l" t="t" r="r" b="b"/>
            <a:pathLst>
              <a:path w="8028051" h="5091112">
                <a:moveTo>
                  <a:pt x="8028051" y="848487"/>
                </a:moveTo>
                <a:lnTo>
                  <a:pt x="8028051" y="4242562"/>
                </a:lnTo>
                <a:lnTo>
                  <a:pt x="8026735" y="4312156"/>
                </a:lnTo>
                <a:lnTo>
                  <a:pt x="8022857" y="4380201"/>
                </a:lnTo>
                <a:lnTo>
                  <a:pt x="8016517" y="4446478"/>
                </a:lnTo>
                <a:lnTo>
                  <a:pt x="8007820" y="4510770"/>
                </a:lnTo>
                <a:lnTo>
                  <a:pt x="7996866" y="4572856"/>
                </a:lnTo>
                <a:lnTo>
                  <a:pt x="7983758" y="4632520"/>
                </a:lnTo>
                <a:lnTo>
                  <a:pt x="7968598" y="4689542"/>
                </a:lnTo>
                <a:lnTo>
                  <a:pt x="7951489" y="4743705"/>
                </a:lnTo>
                <a:lnTo>
                  <a:pt x="7932532" y="4794790"/>
                </a:lnTo>
                <a:lnTo>
                  <a:pt x="7911830" y="4842578"/>
                </a:lnTo>
                <a:lnTo>
                  <a:pt x="7889484" y="4886851"/>
                </a:lnTo>
                <a:lnTo>
                  <a:pt x="7865598" y="4927391"/>
                </a:lnTo>
                <a:lnTo>
                  <a:pt x="7840273" y="4963980"/>
                </a:lnTo>
                <a:lnTo>
                  <a:pt x="7813612" y="4996399"/>
                </a:lnTo>
                <a:lnTo>
                  <a:pt x="7785717" y="5024429"/>
                </a:lnTo>
                <a:lnTo>
                  <a:pt x="7726632" y="5066451"/>
                </a:lnTo>
                <a:lnTo>
                  <a:pt x="7663836" y="5088299"/>
                </a:lnTo>
                <a:lnTo>
                  <a:pt x="7631303" y="5091112"/>
                </a:lnTo>
                <a:lnTo>
                  <a:pt x="0" y="5091112"/>
                </a:lnTo>
                <a:lnTo>
                  <a:pt x="0" y="0"/>
                </a:lnTo>
                <a:lnTo>
                  <a:pt x="7631303" y="0"/>
                </a:lnTo>
                <a:lnTo>
                  <a:pt x="7663836" y="2812"/>
                </a:lnTo>
                <a:lnTo>
                  <a:pt x="7695647" y="11104"/>
                </a:lnTo>
                <a:lnTo>
                  <a:pt x="7726632" y="24657"/>
                </a:lnTo>
                <a:lnTo>
                  <a:pt x="7756689" y="43254"/>
                </a:lnTo>
                <a:lnTo>
                  <a:pt x="7785717" y="66675"/>
                </a:lnTo>
                <a:lnTo>
                  <a:pt x="7813612" y="94702"/>
                </a:lnTo>
                <a:lnTo>
                  <a:pt x="7840273" y="127117"/>
                </a:lnTo>
                <a:lnTo>
                  <a:pt x="7865598" y="163701"/>
                </a:lnTo>
                <a:lnTo>
                  <a:pt x="7889484" y="204238"/>
                </a:lnTo>
                <a:lnTo>
                  <a:pt x="7911830" y="248507"/>
                </a:lnTo>
                <a:lnTo>
                  <a:pt x="7932532" y="296291"/>
                </a:lnTo>
                <a:lnTo>
                  <a:pt x="7951489" y="347371"/>
                </a:lnTo>
                <a:lnTo>
                  <a:pt x="7968598" y="401529"/>
                </a:lnTo>
                <a:lnTo>
                  <a:pt x="7983758" y="458547"/>
                </a:lnTo>
                <a:lnTo>
                  <a:pt x="7996866" y="518207"/>
                </a:lnTo>
                <a:lnTo>
                  <a:pt x="8007820" y="580290"/>
                </a:lnTo>
                <a:lnTo>
                  <a:pt x="8016517" y="644578"/>
                </a:lnTo>
                <a:lnTo>
                  <a:pt x="8022857" y="710852"/>
                </a:lnTo>
                <a:lnTo>
                  <a:pt x="8026735" y="778894"/>
                </a:lnTo>
                <a:lnTo>
                  <a:pt x="8028051" y="848487"/>
                </a:lnTo>
                <a:close/>
              </a:path>
            </a:pathLst>
          </a:custGeom>
          <a:ln w="9525">
            <a:solidFill>
              <a:srgbClr val="039AA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26720" y="802888"/>
            <a:ext cx="11765280" cy="5853031"/>
          </a:xfrm>
          <a:custGeom>
            <a:avLst/>
            <a:gdLst/>
            <a:ahLst/>
            <a:cxnLst/>
            <a:rect l="l" t="t" r="r" b="b"/>
            <a:pathLst>
              <a:path w="8382000" h="6278626">
                <a:moveTo>
                  <a:pt x="8382000" y="0"/>
                </a:moveTo>
                <a:lnTo>
                  <a:pt x="0" y="0"/>
                </a:lnTo>
                <a:lnTo>
                  <a:pt x="0" y="6165911"/>
                </a:lnTo>
                <a:lnTo>
                  <a:pt x="8382000" y="6165911"/>
                </a:lnTo>
                <a:lnTo>
                  <a:pt x="8382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pPr marL="12700" marR="34302" lvl="0" algn="r">
              <a:lnSpc>
                <a:spcPts val="1939"/>
              </a:lnSpc>
              <a:spcBef>
                <a:spcPts val="97"/>
              </a:spcBef>
            </a:pPr>
            <a:endParaRPr lang="es-ES" sz="105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21392" y="630496"/>
            <a:ext cx="10603248" cy="14890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4302" lvl="0">
              <a:lnSpc>
                <a:spcPts val="1939"/>
              </a:lnSpc>
              <a:spcBef>
                <a:spcPts val="97"/>
              </a:spcBef>
            </a:pPr>
            <a:r>
              <a:rPr sz="1600" spc="0" dirty="0" smtClean="0">
                <a:latin typeface="Wingdings"/>
                <a:cs typeface="Wingdings"/>
              </a:rPr>
              <a:t></a:t>
            </a:r>
            <a:r>
              <a:rPr sz="1600" spc="20" dirty="0" smtClean="0">
                <a:latin typeface="Times New Roman"/>
                <a:cs typeface="Times New Roman"/>
              </a:rPr>
              <a:t> </a:t>
            </a:r>
            <a:r>
              <a:rPr sz="1800" i="1" spc="0" err="1" smtClean="0">
                <a:latin typeface="Arial"/>
                <a:cs typeface="Arial"/>
              </a:rPr>
              <a:t>Intr</a:t>
            </a:r>
            <a:r>
              <a:rPr sz="1800" i="1" spc="-4" err="1" smtClean="0">
                <a:latin typeface="Arial"/>
                <a:cs typeface="Arial"/>
              </a:rPr>
              <a:t>odu</a:t>
            </a:r>
            <a:r>
              <a:rPr sz="1800" i="1" spc="0" err="1" smtClean="0">
                <a:latin typeface="Arial"/>
                <a:cs typeface="Arial"/>
              </a:rPr>
              <a:t>cc</a:t>
            </a:r>
            <a:r>
              <a:rPr sz="1800" i="1" spc="-4" err="1" smtClean="0">
                <a:latin typeface="Arial"/>
                <a:cs typeface="Arial"/>
              </a:rPr>
              <a:t>ión</a:t>
            </a:r>
            <a:r>
              <a:rPr lang="es-US" sz="1800" i="1" spc="-4" dirty="0" smtClean="0">
                <a:latin typeface="Arial"/>
                <a:cs typeface="Arial"/>
              </a:rPr>
              <a:t>   </a:t>
            </a:r>
            <a:r>
              <a:rPr lang="es-US" sz="1800" i="1" spc="-4" dirty="0" smtClean="0">
                <a:latin typeface="Arial"/>
                <a:cs typeface="Arial"/>
              </a:rPr>
              <a:t>                                                                             </a:t>
            </a:r>
          </a:p>
          <a:p>
            <a:pPr marL="12700" marR="34302" lvl="0">
              <a:lnSpc>
                <a:spcPts val="1939"/>
              </a:lnSpc>
              <a:spcBef>
                <a:spcPts val="97"/>
              </a:spcBef>
            </a:pPr>
            <a:r>
              <a:rPr lang="es-US" i="1" spc="-4" dirty="0" smtClean="0">
                <a:latin typeface="Arial"/>
                <a:cs typeface="Arial"/>
              </a:rPr>
              <a:t> </a:t>
            </a:r>
            <a:r>
              <a:rPr lang="es-US" i="1" spc="-4" dirty="0" smtClean="0">
                <a:latin typeface="Arial"/>
                <a:cs typeface="Arial"/>
              </a:rPr>
              <a:t>                                                                                                                    </a:t>
            </a:r>
            <a:r>
              <a:rPr lang="es-US" sz="1800" i="1" spc="-4" dirty="0" smtClean="0">
                <a:latin typeface="Arial"/>
                <a:cs typeface="Arial"/>
              </a:rPr>
              <a:t>           </a:t>
            </a:r>
            <a:r>
              <a:rPr lang="es-US" sz="4000" b="1" i="1" spc="-4" dirty="0" smtClean="0">
                <a:latin typeface="Arial"/>
                <a:cs typeface="Arial"/>
              </a:rPr>
              <a:t>2017/2020</a:t>
            </a:r>
            <a:r>
              <a:rPr lang="es-US" sz="1800" i="1" spc="-4" dirty="0" smtClean="0">
                <a:latin typeface="Arial"/>
                <a:cs typeface="Arial"/>
              </a:rPr>
              <a:t>                                                                                                                                                                                                                           </a:t>
            </a:r>
            <a:endParaRPr lang="es-US" sz="1800" i="1" spc="-4" dirty="0" smtClean="0">
              <a:latin typeface="Arial"/>
              <a:cs typeface="Arial"/>
            </a:endParaRPr>
          </a:p>
          <a:p>
            <a:pPr marL="12700" marR="34302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Wingdings"/>
                <a:cs typeface="Wingdings"/>
              </a:rPr>
              <a:t></a:t>
            </a:r>
            <a:r>
              <a:rPr sz="1800" spc="-39" dirty="0" smtClean="0">
                <a:latin typeface="Times New Roman"/>
                <a:cs typeface="Times New Roman"/>
              </a:rPr>
              <a:t> </a:t>
            </a:r>
            <a:r>
              <a:rPr sz="1800" i="1" spc="0" dirty="0" smtClean="0">
                <a:latin typeface="Arial"/>
                <a:cs typeface="Arial"/>
              </a:rPr>
              <a:t>A</a:t>
            </a:r>
            <a:r>
              <a:rPr sz="1800" i="1" spc="-4" dirty="0" smtClean="0">
                <a:latin typeface="Arial"/>
                <a:cs typeface="Arial"/>
              </a:rPr>
              <a:t>n</a:t>
            </a:r>
            <a:r>
              <a:rPr sz="1800" i="1" spc="0" dirty="0" smtClean="0">
                <a:latin typeface="Arial"/>
                <a:cs typeface="Arial"/>
              </a:rPr>
              <a:t>tec</a:t>
            </a:r>
            <a:r>
              <a:rPr sz="1800" i="1" spc="-4" dirty="0" smtClean="0">
                <a:latin typeface="Arial"/>
                <a:cs typeface="Arial"/>
              </a:rPr>
              <a:t>e</a:t>
            </a:r>
            <a:r>
              <a:rPr sz="1800" i="1" spc="0" dirty="0" smtClean="0">
                <a:latin typeface="Arial"/>
                <a:cs typeface="Arial"/>
              </a:rPr>
              <a:t>d</a:t>
            </a:r>
            <a:r>
              <a:rPr sz="1800" i="1" spc="-9" dirty="0" smtClean="0">
                <a:latin typeface="Arial"/>
                <a:cs typeface="Arial"/>
              </a:rPr>
              <a:t>e</a:t>
            </a:r>
            <a:r>
              <a:rPr sz="1800" i="1" spc="0" dirty="0" smtClean="0">
                <a:latin typeface="Arial"/>
                <a:cs typeface="Arial"/>
              </a:rPr>
              <a:t>nt</a:t>
            </a:r>
            <a:r>
              <a:rPr sz="1800" i="1" spc="-4" dirty="0" smtClean="0">
                <a:latin typeface="Arial"/>
                <a:cs typeface="Arial"/>
              </a:rPr>
              <a:t>e</a:t>
            </a:r>
            <a:r>
              <a:rPr sz="1800" i="1" spc="0" dirty="0" smtClean="0">
                <a:latin typeface="Arial"/>
                <a:cs typeface="Arial"/>
              </a:rPr>
              <a:t>s</a:t>
            </a:r>
            <a:r>
              <a:rPr sz="1800" i="1" spc="14" dirty="0" smtClean="0">
                <a:latin typeface="Arial"/>
                <a:cs typeface="Arial"/>
              </a:rPr>
              <a:t> </a:t>
            </a:r>
            <a:r>
              <a:rPr sz="1800" i="1" spc="0" dirty="0" smtClean="0">
                <a:latin typeface="Arial"/>
                <a:cs typeface="Arial"/>
              </a:rPr>
              <a:t>H</a:t>
            </a:r>
            <a:r>
              <a:rPr sz="1800" i="1" spc="-4" dirty="0" smtClean="0">
                <a:latin typeface="Arial"/>
                <a:cs typeface="Arial"/>
              </a:rPr>
              <a:t>i</a:t>
            </a:r>
            <a:r>
              <a:rPr sz="1800" i="1" spc="0" dirty="0" smtClean="0">
                <a:latin typeface="Arial"/>
                <a:cs typeface="Arial"/>
              </a:rPr>
              <a:t>stóric</a:t>
            </a:r>
            <a:r>
              <a:rPr sz="1800" i="1" spc="-9" dirty="0" smtClean="0">
                <a:latin typeface="Arial"/>
                <a:cs typeface="Arial"/>
              </a:rPr>
              <a:t>o</a:t>
            </a:r>
            <a:r>
              <a:rPr sz="1800" i="1" spc="0" dirty="0" smtClean="0">
                <a:latin typeface="Arial"/>
                <a:cs typeface="Arial"/>
              </a:rPr>
              <a:t>s.</a:t>
            </a:r>
            <a:r>
              <a:rPr sz="1800" i="1" spc="19" dirty="0" smtClean="0">
                <a:latin typeface="Arial"/>
                <a:cs typeface="Arial"/>
              </a:rPr>
              <a:t> </a:t>
            </a:r>
            <a:r>
              <a:rPr sz="1800" i="1" spc="0" dirty="0" smtClean="0">
                <a:latin typeface="Arial"/>
                <a:cs typeface="Arial"/>
              </a:rPr>
              <a:t>R</a:t>
            </a:r>
            <a:r>
              <a:rPr sz="1800" i="1" spc="-9" dirty="0" smtClean="0">
                <a:latin typeface="Arial"/>
                <a:cs typeface="Arial"/>
              </a:rPr>
              <a:t>e</a:t>
            </a:r>
            <a:r>
              <a:rPr sz="1800" i="1" spc="0" dirty="0" smtClean="0">
                <a:latin typeface="Arial"/>
                <a:cs typeface="Arial"/>
              </a:rPr>
              <a:t>g</a:t>
            </a:r>
            <a:r>
              <a:rPr sz="1800" i="1" spc="-9" dirty="0" smtClean="0">
                <a:latin typeface="Arial"/>
                <a:cs typeface="Arial"/>
              </a:rPr>
              <a:t>l</a:t>
            </a:r>
            <a:r>
              <a:rPr sz="1800" i="1" spc="0" dirty="0" smtClean="0">
                <a:latin typeface="Arial"/>
                <a:cs typeface="Arial"/>
              </a:rPr>
              <a:t>a</a:t>
            </a:r>
            <a:r>
              <a:rPr sz="1800" i="1" spc="-14" dirty="0" smtClean="0">
                <a:latin typeface="Arial"/>
                <a:cs typeface="Arial"/>
              </a:rPr>
              <a:t>m</a:t>
            </a:r>
            <a:r>
              <a:rPr sz="1800" i="1" spc="0" dirty="0" smtClean="0">
                <a:latin typeface="Arial"/>
                <a:cs typeface="Arial"/>
              </a:rPr>
              <a:t>e</a:t>
            </a:r>
            <a:r>
              <a:rPr sz="1800" i="1" spc="-9" dirty="0" smtClean="0">
                <a:latin typeface="Arial"/>
                <a:cs typeface="Arial"/>
              </a:rPr>
              <a:t>n</a:t>
            </a:r>
            <a:r>
              <a:rPr sz="1800" i="1" spc="0" dirty="0" smtClean="0">
                <a:latin typeface="Arial"/>
                <a:cs typeface="Arial"/>
              </a:rPr>
              <a:t>to.</a:t>
            </a:r>
            <a:r>
              <a:rPr sz="1800" i="1" spc="39" dirty="0" smtClean="0">
                <a:latin typeface="Arial"/>
                <a:cs typeface="Arial"/>
              </a:rPr>
              <a:t> </a:t>
            </a:r>
            <a:r>
              <a:rPr sz="1800" i="1" spc="0" err="1" smtClean="0">
                <a:latin typeface="Arial"/>
                <a:cs typeface="Arial"/>
              </a:rPr>
              <a:t>Pri</a:t>
            </a:r>
            <a:r>
              <a:rPr sz="1800" i="1" spc="-9" err="1" smtClean="0">
                <a:latin typeface="Arial"/>
                <a:cs typeface="Arial"/>
              </a:rPr>
              <a:t>n</a:t>
            </a:r>
            <a:r>
              <a:rPr sz="1800" i="1" spc="0" err="1" smtClean="0">
                <a:latin typeface="Arial"/>
                <a:cs typeface="Arial"/>
              </a:rPr>
              <a:t>ci</a:t>
            </a:r>
            <a:r>
              <a:rPr sz="1800" i="1" spc="-9" err="1" smtClean="0">
                <a:latin typeface="Arial"/>
                <a:cs typeface="Arial"/>
              </a:rPr>
              <a:t>p</a:t>
            </a:r>
            <a:r>
              <a:rPr sz="1800" i="1" spc="0" err="1" smtClean="0">
                <a:latin typeface="Arial"/>
                <a:cs typeface="Arial"/>
              </a:rPr>
              <a:t>a</a:t>
            </a:r>
            <a:r>
              <a:rPr sz="1800" i="1" spc="-9" err="1" smtClean="0">
                <a:latin typeface="Arial"/>
                <a:cs typeface="Arial"/>
              </a:rPr>
              <a:t>l</a:t>
            </a:r>
            <a:r>
              <a:rPr sz="1800" i="1" spc="0" err="1" smtClean="0">
                <a:latin typeface="Arial"/>
                <a:cs typeface="Arial"/>
              </a:rPr>
              <a:t>es</a:t>
            </a:r>
            <a:r>
              <a:rPr lang="es-ES" i="1" dirty="0" smtClean="0">
                <a:latin typeface="Arial"/>
                <a:cs typeface="Arial"/>
              </a:rPr>
              <a:t> </a:t>
            </a:r>
            <a:r>
              <a:rPr lang="es-ES" i="1" dirty="0" smtClean="0">
                <a:latin typeface="Arial"/>
                <a:cs typeface="Arial"/>
              </a:rPr>
              <a:t>res</a:t>
            </a:r>
            <a:r>
              <a:rPr lang="es-ES" i="1" spc="-9" dirty="0" smtClean="0">
                <a:latin typeface="Arial"/>
                <a:cs typeface="Arial"/>
              </a:rPr>
              <a:t>u</a:t>
            </a:r>
            <a:r>
              <a:rPr lang="es-ES" i="1" dirty="0" smtClean="0">
                <a:latin typeface="Arial"/>
                <a:cs typeface="Arial"/>
              </a:rPr>
              <a:t>lta</a:t>
            </a:r>
            <a:r>
              <a:rPr lang="es-ES" i="1" spc="-9" dirty="0" smtClean="0">
                <a:latin typeface="Arial"/>
                <a:cs typeface="Arial"/>
              </a:rPr>
              <a:t>d</a:t>
            </a:r>
            <a:r>
              <a:rPr lang="es-ES" i="1" dirty="0" smtClean="0">
                <a:latin typeface="Arial"/>
                <a:cs typeface="Arial"/>
              </a:rPr>
              <a:t>os                                </a:t>
            </a:r>
            <a:endParaRPr sz="1800" dirty="0">
              <a:latin typeface="Arial"/>
              <a:cs typeface="Arial"/>
            </a:endParaRPr>
          </a:p>
          <a:p>
            <a:pPr marL="12700" marR="34302">
              <a:lnSpc>
                <a:spcPct val="95825"/>
              </a:lnSpc>
              <a:spcBef>
                <a:spcPts val="1170"/>
              </a:spcBef>
            </a:pPr>
            <a:r>
              <a:rPr sz="1800" spc="-9" dirty="0" smtClean="0">
                <a:latin typeface="Wingdings"/>
                <a:cs typeface="Wingdings"/>
              </a:rPr>
              <a:t></a:t>
            </a:r>
            <a:r>
              <a:rPr sz="1800" i="1" spc="0" dirty="0" smtClean="0">
                <a:latin typeface="Arial"/>
                <a:cs typeface="Arial"/>
              </a:rPr>
              <a:t>Obj</a:t>
            </a:r>
            <a:r>
              <a:rPr sz="1800" i="1" spc="-9" dirty="0" smtClean="0">
                <a:latin typeface="Arial"/>
                <a:cs typeface="Arial"/>
              </a:rPr>
              <a:t>e</a:t>
            </a:r>
            <a:r>
              <a:rPr sz="1800" i="1" spc="0" dirty="0" smtClean="0">
                <a:latin typeface="Arial"/>
                <a:cs typeface="Arial"/>
              </a:rPr>
              <a:t>tivos Ge</a:t>
            </a:r>
            <a:r>
              <a:rPr sz="1800" i="1" spc="-4" dirty="0" smtClean="0">
                <a:latin typeface="Arial"/>
                <a:cs typeface="Arial"/>
              </a:rPr>
              <a:t>n</a:t>
            </a:r>
            <a:r>
              <a:rPr sz="1800" i="1" spc="0" dirty="0" smtClean="0">
                <a:latin typeface="Arial"/>
                <a:cs typeface="Arial"/>
              </a:rPr>
              <a:t>er</a:t>
            </a:r>
            <a:r>
              <a:rPr sz="1800" i="1" spc="-9" dirty="0" smtClean="0">
                <a:latin typeface="Arial"/>
                <a:cs typeface="Arial"/>
              </a:rPr>
              <a:t>a</a:t>
            </a:r>
            <a:r>
              <a:rPr sz="1800" i="1" spc="0" dirty="0" smtClean="0">
                <a:latin typeface="Arial"/>
                <a:cs typeface="Arial"/>
              </a:rPr>
              <a:t>l</a:t>
            </a:r>
            <a:r>
              <a:rPr sz="1800" i="1" spc="-9" dirty="0" smtClean="0">
                <a:latin typeface="Arial"/>
                <a:cs typeface="Arial"/>
              </a:rPr>
              <a:t>e</a:t>
            </a:r>
            <a:r>
              <a:rPr sz="1800" i="1" spc="0" dirty="0" smtClean="0">
                <a:latin typeface="Arial"/>
                <a:cs typeface="Arial"/>
              </a:rPr>
              <a:t>s</a:t>
            </a:r>
            <a:r>
              <a:rPr sz="1800" i="1" spc="14" dirty="0" smtClean="0">
                <a:latin typeface="Arial"/>
                <a:cs typeface="Arial"/>
              </a:rPr>
              <a:t> </a:t>
            </a:r>
            <a:r>
              <a:rPr sz="1800" i="1" spc="0" dirty="0" smtClean="0">
                <a:latin typeface="Arial"/>
                <a:cs typeface="Arial"/>
              </a:rPr>
              <a:t>y es</a:t>
            </a:r>
            <a:r>
              <a:rPr sz="1800" i="1" spc="-4" dirty="0" smtClean="0">
                <a:latin typeface="Arial"/>
                <a:cs typeface="Arial"/>
              </a:rPr>
              <a:t>p</a:t>
            </a:r>
            <a:r>
              <a:rPr sz="1800" i="1" spc="0" dirty="0" smtClean="0">
                <a:latin typeface="Arial"/>
                <a:cs typeface="Arial"/>
              </a:rPr>
              <a:t>ecífic</a:t>
            </a:r>
            <a:r>
              <a:rPr sz="1800" i="1" spc="-4" dirty="0" smtClean="0">
                <a:latin typeface="Arial"/>
                <a:cs typeface="Arial"/>
              </a:rPr>
              <a:t>o</a:t>
            </a:r>
            <a:r>
              <a:rPr sz="1800" i="1" spc="0" dirty="0" smtClean="0">
                <a:latin typeface="Arial"/>
                <a:cs typeface="Arial"/>
              </a:rPr>
              <a:t>s d</a:t>
            </a:r>
            <a:r>
              <a:rPr sz="1800" i="1" spc="-4" dirty="0" smtClean="0">
                <a:latin typeface="Arial"/>
                <a:cs typeface="Arial"/>
              </a:rPr>
              <a:t>e</a:t>
            </a:r>
            <a:r>
              <a:rPr sz="1800" i="1" spc="0" dirty="0" smtClean="0">
                <a:latin typeface="Arial"/>
                <a:cs typeface="Arial"/>
              </a:rPr>
              <a:t>l</a:t>
            </a:r>
            <a:r>
              <a:rPr sz="1800" i="1" spc="14" dirty="0" smtClean="0">
                <a:latin typeface="Arial"/>
                <a:cs typeface="Arial"/>
              </a:rPr>
              <a:t> </a:t>
            </a:r>
            <a:r>
              <a:rPr sz="1800" i="1" spc="0" dirty="0" smtClean="0">
                <a:latin typeface="Arial"/>
                <a:cs typeface="Arial"/>
              </a:rPr>
              <a:t>Pro</a:t>
            </a:r>
            <a:r>
              <a:rPr sz="1800" i="1" spc="-9" dirty="0" smtClean="0">
                <a:latin typeface="Arial"/>
                <a:cs typeface="Arial"/>
              </a:rPr>
              <a:t>g</a:t>
            </a:r>
            <a:r>
              <a:rPr sz="1800" i="1" spc="0" dirty="0" smtClean="0">
                <a:latin typeface="Arial"/>
                <a:cs typeface="Arial"/>
              </a:rPr>
              <a:t>ra</a:t>
            </a:r>
            <a:r>
              <a:rPr sz="1800" i="1" spc="-14" dirty="0" smtClean="0">
                <a:latin typeface="Arial"/>
                <a:cs typeface="Arial"/>
              </a:rPr>
              <a:t>m</a:t>
            </a:r>
            <a:r>
              <a:rPr sz="1800" i="1" spc="0" dirty="0" smtClean="0">
                <a:latin typeface="Arial"/>
                <a:cs typeface="Arial"/>
              </a:rPr>
              <a:t>a.</a:t>
            </a:r>
            <a:endParaRPr sz="1800" dirty="0">
              <a:latin typeface="Arial"/>
              <a:cs typeface="Arial"/>
            </a:endParaRPr>
          </a:p>
          <a:p>
            <a:pPr marL="12700" marR="34302">
              <a:lnSpc>
                <a:spcPct val="95825"/>
              </a:lnSpc>
              <a:spcBef>
                <a:spcPts val="1172"/>
              </a:spcBef>
            </a:pPr>
            <a:r>
              <a:rPr sz="1800" spc="0" dirty="0" smtClean="0">
                <a:latin typeface="Wingdings"/>
                <a:cs typeface="Wingdings"/>
              </a:rPr>
              <a:t></a:t>
            </a:r>
            <a:r>
              <a:rPr sz="1800" spc="29" dirty="0" smtClean="0">
                <a:latin typeface="Times New Roman"/>
                <a:cs typeface="Times New Roman"/>
              </a:rPr>
              <a:t> </a:t>
            </a:r>
            <a:r>
              <a:rPr sz="1800" i="1" spc="0" dirty="0" smtClean="0">
                <a:latin typeface="Arial"/>
                <a:cs typeface="Arial"/>
              </a:rPr>
              <a:t>S</a:t>
            </a:r>
            <a:r>
              <a:rPr sz="1800" i="1" spc="-4" dirty="0" smtClean="0">
                <a:latin typeface="Arial"/>
                <a:cs typeface="Arial"/>
              </a:rPr>
              <a:t>i</a:t>
            </a:r>
            <a:r>
              <a:rPr sz="1800" i="1" spc="0" dirty="0" smtClean="0">
                <a:latin typeface="Arial"/>
                <a:cs typeface="Arial"/>
              </a:rPr>
              <a:t>ste</a:t>
            </a:r>
            <a:r>
              <a:rPr sz="1800" i="1" spc="-19" dirty="0" smtClean="0">
                <a:latin typeface="Arial"/>
                <a:cs typeface="Arial"/>
              </a:rPr>
              <a:t>m</a:t>
            </a:r>
            <a:r>
              <a:rPr sz="1800" i="1" spc="0" dirty="0" smtClean="0">
                <a:latin typeface="Arial"/>
                <a:cs typeface="Arial"/>
              </a:rPr>
              <a:t>a</a:t>
            </a:r>
            <a:r>
              <a:rPr sz="1800" i="1" spc="9" dirty="0" smtClean="0">
                <a:latin typeface="Arial"/>
                <a:cs typeface="Arial"/>
              </a:rPr>
              <a:t> </a:t>
            </a:r>
            <a:r>
              <a:rPr sz="1800" i="1" spc="-4" dirty="0" smtClean="0">
                <a:latin typeface="Arial"/>
                <a:cs typeface="Arial"/>
              </a:rPr>
              <a:t>d</a:t>
            </a:r>
            <a:r>
              <a:rPr sz="1800" i="1" spc="0" dirty="0" smtClean="0">
                <a:latin typeface="Arial"/>
                <a:cs typeface="Arial"/>
              </a:rPr>
              <a:t>e e</a:t>
            </a:r>
            <a:r>
              <a:rPr sz="1800" i="1" spc="-9" dirty="0" smtClean="0">
                <a:latin typeface="Arial"/>
                <a:cs typeface="Arial"/>
              </a:rPr>
              <a:t>n</a:t>
            </a:r>
            <a:r>
              <a:rPr sz="1800" i="1" spc="0" dirty="0" smtClean="0">
                <a:latin typeface="Arial"/>
                <a:cs typeface="Arial"/>
              </a:rPr>
              <a:t>s</a:t>
            </a:r>
            <a:r>
              <a:rPr sz="1800" i="1" spc="-4" dirty="0" smtClean="0">
                <a:latin typeface="Arial"/>
                <a:cs typeface="Arial"/>
              </a:rPr>
              <a:t>eña</a:t>
            </a:r>
            <a:r>
              <a:rPr sz="1800" i="1" spc="4" dirty="0" smtClean="0">
                <a:latin typeface="Arial"/>
                <a:cs typeface="Arial"/>
              </a:rPr>
              <a:t>n</a:t>
            </a:r>
            <a:r>
              <a:rPr sz="1800" i="1" spc="-25" dirty="0" smtClean="0">
                <a:latin typeface="Arial"/>
                <a:cs typeface="Arial"/>
              </a:rPr>
              <a:t>z</a:t>
            </a:r>
            <a:r>
              <a:rPr sz="1800" i="1" spc="-4" dirty="0" smtClean="0">
                <a:latin typeface="Arial"/>
                <a:cs typeface="Arial"/>
              </a:rPr>
              <a:t>a</a:t>
            </a:r>
            <a:r>
              <a:rPr sz="1800" i="1" spc="0" dirty="0" smtClean="0">
                <a:latin typeface="Arial"/>
                <a:cs typeface="Arial"/>
              </a:rPr>
              <a:t>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21392" y="2495860"/>
            <a:ext cx="8405824" cy="10774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Wingdings"/>
                <a:cs typeface="Wingdings"/>
              </a:rPr>
              <a:t></a:t>
            </a:r>
            <a:r>
              <a:rPr sz="1800" spc="34" dirty="0" smtClean="0">
                <a:latin typeface="Times New Roman"/>
                <a:cs typeface="Times New Roman"/>
              </a:rPr>
              <a:t> </a:t>
            </a:r>
            <a:r>
              <a:rPr sz="1800" i="1" spc="0" dirty="0" smtClean="0">
                <a:latin typeface="Arial"/>
                <a:cs typeface="Arial"/>
              </a:rPr>
              <a:t>Obj</a:t>
            </a:r>
            <a:r>
              <a:rPr sz="1800" i="1" spc="-9" dirty="0" smtClean="0">
                <a:latin typeface="Arial"/>
                <a:cs typeface="Arial"/>
              </a:rPr>
              <a:t>e</a:t>
            </a:r>
            <a:r>
              <a:rPr sz="1800" i="1" spc="0" dirty="0" smtClean="0">
                <a:latin typeface="Arial"/>
                <a:cs typeface="Arial"/>
              </a:rPr>
              <a:t>tivos </a:t>
            </a:r>
            <a:r>
              <a:rPr sz="1800" i="1" spc="-4" dirty="0" smtClean="0">
                <a:latin typeface="Arial"/>
                <a:cs typeface="Arial"/>
              </a:rPr>
              <a:t>g</a:t>
            </a:r>
            <a:r>
              <a:rPr sz="1800" i="1" spc="0" dirty="0" smtClean="0">
                <a:latin typeface="Arial"/>
                <a:cs typeface="Arial"/>
              </a:rPr>
              <a:t>e</a:t>
            </a:r>
            <a:r>
              <a:rPr sz="1800" i="1" spc="-9" dirty="0" smtClean="0">
                <a:latin typeface="Arial"/>
                <a:cs typeface="Arial"/>
              </a:rPr>
              <a:t>n</a:t>
            </a:r>
            <a:r>
              <a:rPr sz="1800" i="1" spc="0" dirty="0" smtClean="0">
                <a:latin typeface="Arial"/>
                <a:cs typeface="Arial"/>
              </a:rPr>
              <a:t>er</a:t>
            </a:r>
            <a:r>
              <a:rPr sz="1800" i="1" spc="-9" dirty="0" smtClean="0">
                <a:latin typeface="Arial"/>
                <a:cs typeface="Arial"/>
              </a:rPr>
              <a:t>a</a:t>
            </a:r>
            <a:r>
              <a:rPr sz="1800" i="1" spc="0" dirty="0" smtClean="0">
                <a:latin typeface="Arial"/>
                <a:cs typeface="Arial"/>
              </a:rPr>
              <a:t>l</a:t>
            </a:r>
            <a:r>
              <a:rPr sz="1800" i="1" spc="-9" dirty="0" smtClean="0">
                <a:latin typeface="Arial"/>
                <a:cs typeface="Arial"/>
              </a:rPr>
              <a:t>e</a:t>
            </a:r>
            <a:r>
              <a:rPr sz="1800" i="1" spc="0" dirty="0" smtClean="0">
                <a:latin typeface="Arial"/>
                <a:cs typeface="Arial"/>
              </a:rPr>
              <a:t>s</a:t>
            </a:r>
            <a:r>
              <a:rPr sz="1800" i="1" spc="24" dirty="0" smtClean="0">
                <a:latin typeface="Arial"/>
                <a:cs typeface="Arial"/>
              </a:rPr>
              <a:t> </a:t>
            </a:r>
            <a:r>
              <a:rPr sz="1800" i="1" spc="0" dirty="0" smtClean="0">
                <a:latin typeface="Arial"/>
                <a:cs typeface="Arial"/>
              </a:rPr>
              <a:t>y es</a:t>
            </a:r>
            <a:r>
              <a:rPr sz="1800" i="1" spc="-4" dirty="0" smtClean="0">
                <a:latin typeface="Arial"/>
                <a:cs typeface="Arial"/>
              </a:rPr>
              <a:t>p</a:t>
            </a:r>
            <a:r>
              <a:rPr sz="1800" i="1" spc="0" dirty="0" smtClean="0">
                <a:latin typeface="Arial"/>
                <a:cs typeface="Arial"/>
              </a:rPr>
              <a:t>ecífic</a:t>
            </a:r>
            <a:r>
              <a:rPr sz="1800" i="1" spc="-4" dirty="0" smtClean="0">
                <a:latin typeface="Arial"/>
                <a:cs typeface="Arial"/>
              </a:rPr>
              <a:t>o</a:t>
            </a:r>
            <a:r>
              <a:rPr sz="1800" i="1" spc="0" dirty="0" smtClean="0">
                <a:latin typeface="Arial"/>
                <a:cs typeface="Arial"/>
              </a:rPr>
              <a:t>s</a:t>
            </a:r>
            <a:r>
              <a:rPr sz="1800" i="1" spc="14" dirty="0" smtClean="0">
                <a:latin typeface="Arial"/>
                <a:cs typeface="Arial"/>
              </a:rPr>
              <a:t> </a:t>
            </a:r>
            <a:r>
              <a:rPr sz="1800" i="1" spc="0" dirty="0" smtClean="0">
                <a:latin typeface="Arial"/>
                <a:cs typeface="Arial"/>
              </a:rPr>
              <a:t>p</a:t>
            </a:r>
            <a:r>
              <a:rPr sz="1800" i="1" spc="-9" dirty="0" smtClean="0">
                <a:latin typeface="Arial"/>
                <a:cs typeface="Arial"/>
              </a:rPr>
              <a:t>o</a:t>
            </a:r>
            <a:r>
              <a:rPr sz="1800" i="1" spc="0" dirty="0" smtClean="0">
                <a:latin typeface="Arial"/>
                <a:cs typeface="Arial"/>
              </a:rPr>
              <a:t>r e</a:t>
            </a:r>
            <a:r>
              <a:rPr sz="1800" i="1" spc="-4" dirty="0" smtClean="0">
                <a:latin typeface="Arial"/>
                <a:cs typeface="Arial"/>
              </a:rPr>
              <a:t>d</a:t>
            </a:r>
            <a:r>
              <a:rPr sz="1800" i="1" spc="0" dirty="0" smtClean="0">
                <a:latin typeface="Arial"/>
                <a:cs typeface="Arial"/>
              </a:rPr>
              <a:t>a</a:t>
            </a:r>
            <a:r>
              <a:rPr sz="1800" i="1" spc="-9" dirty="0" smtClean="0">
                <a:latin typeface="Arial"/>
                <a:cs typeface="Arial"/>
              </a:rPr>
              <a:t>d</a:t>
            </a:r>
            <a:r>
              <a:rPr sz="1800" i="1" spc="0" dirty="0" smtClean="0">
                <a:latin typeface="Arial"/>
                <a:cs typeface="Arial"/>
              </a:rPr>
              <a:t>es</a:t>
            </a:r>
            <a:r>
              <a:rPr sz="1800" i="1" spc="9" dirty="0" smtClean="0">
                <a:latin typeface="Arial"/>
                <a:cs typeface="Arial"/>
              </a:rPr>
              <a:t> </a:t>
            </a:r>
            <a:r>
              <a:rPr sz="1800" i="1" spc="0" dirty="0" smtClean="0">
                <a:latin typeface="Arial"/>
                <a:cs typeface="Arial"/>
              </a:rPr>
              <a:t>y cate</a:t>
            </a:r>
            <a:r>
              <a:rPr sz="1800" i="1" spc="-4" dirty="0" smtClean="0">
                <a:latin typeface="Arial"/>
                <a:cs typeface="Arial"/>
              </a:rPr>
              <a:t>g</a:t>
            </a:r>
            <a:r>
              <a:rPr sz="1800" i="1" spc="0" dirty="0" smtClean="0">
                <a:latin typeface="Arial"/>
                <a:cs typeface="Arial"/>
              </a:rPr>
              <a:t>orí</a:t>
            </a:r>
            <a:r>
              <a:rPr sz="1800" i="1" spc="-4" dirty="0" smtClean="0">
                <a:latin typeface="Arial"/>
                <a:cs typeface="Arial"/>
              </a:rPr>
              <a:t>a</a:t>
            </a:r>
            <a:r>
              <a:rPr sz="1800" i="1" spc="0" dirty="0" smtClean="0">
                <a:latin typeface="Arial"/>
                <a:cs typeface="Arial"/>
              </a:rPr>
              <a:t>s.</a:t>
            </a:r>
            <a:endParaRPr sz="1800">
              <a:latin typeface="Arial"/>
              <a:cs typeface="Arial"/>
            </a:endParaRPr>
          </a:p>
          <a:p>
            <a:pPr marL="12700" marR="34302">
              <a:lnSpc>
                <a:spcPct val="95825"/>
              </a:lnSpc>
              <a:spcBef>
                <a:spcPts val="1073"/>
              </a:spcBef>
            </a:pPr>
            <a:r>
              <a:rPr sz="1800" spc="0" dirty="0" smtClean="0">
                <a:latin typeface="Wingdings"/>
                <a:cs typeface="Wingdings"/>
              </a:rPr>
              <a:t></a:t>
            </a:r>
            <a:r>
              <a:rPr sz="1800" spc="34" dirty="0" smtClean="0">
                <a:latin typeface="Times New Roman"/>
                <a:cs typeface="Times New Roman"/>
              </a:rPr>
              <a:t> </a:t>
            </a:r>
            <a:r>
              <a:rPr sz="1800" i="1" spc="0" dirty="0" smtClean="0">
                <a:latin typeface="Arial"/>
                <a:cs typeface="Arial"/>
              </a:rPr>
              <a:t>In</a:t>
            </a:r>
            <a:r>
              <a:rPr sz="1800" i="1" spc="-4" dirty="0" smtClean="0">
                <a:latin typeface="Arial"/>
                <a:cs typeface="Arial"/>
              </a:rPr>
              <a:t>d</a:t>
            </a:r>
            <a:r>
              <a:rPr sz="1800" i="1" spc="0" dirty="0" smtClean="0">
                <a:latin typeface="Arial"/>
                <a:cs typeface="Arial"/>
              </a:rPr>
              <a:t>ic</a:t>
            </a:r>
            <a:r>
              <a:rPr sz="1800" i="1" spc="-9" dirty="0" smtClean="0">
                <a:latin typeface="Arial"/>
                <a:cs typeface="Arial"/>
              </a:rPr>
              <a:t>a</a:t>
            </a:r>
            <a:r>
              <a:rPr sz="1800" i="1" spc="0" dirty="0" smtClean="0">
                <a:latin typeface="Arial"/>
                <a:cs typeface="Arial"/>
              </a:rPr>
              <a:t>ci</a:t>
            </a:r>
            <a:r>
              <a:rPr sz="1800" i="1" spc="-9" dirty="0" smtClean="0">
                <a:latin typeface="Arial"/>
                <a:cs typeface="Arial"/>
              </a:rPr>
              <a:t>o</a:t>
            </a:r>
            <a:r>
              <a:rPr sz="1800" i="1" spc="0" dirty="0" smtClean="0">
                <a:latin typeface="Arial"/>
                <a:cs typeface="Arial"/>
              </a:rPr>
              <a:t>n</a:t>
            </a:r>
            <a:r>
              <a:rPr sz="1800" i="1" spc="-9" dirty="0" smtClean="0">
                <a:latin typeface="Arial"/>
                <a:cs typeface="Arial"/>
              </a:rPr>
              <a:t>e</a:t>
            </a:r>
            <a:r>
              <a:rPr sz="1800" i="1" spc="0" dirty="0" smtClean="0">
                <a:latin typeface="Arial"/>
                <a:cs typeface="Arial"/>
              </a:rPr>
              <a:t>s</a:t>
            </a:r>
            <a:r>
              <a:rPr sz="1800" i="1" spc="25" dirty="0" smtClean="0">
                <a:latin typeface="Arial"/>
                <a:cs typeface="Arial"/>
              </a:rPr>
              <a:t> </a:t>
            </a:r>
            <a:r>
              <a:rPr sz="1800" i="1" spc="-9" dirty="0" smtClean="0">
                <a:latin typeface="Arial"/>
                <a:cs typeface="Arial"/>
              </a:rPr>
              <a:t>m</a:t>
            </a:r>
            <a:r>
              <a:rPr sz="1800" i="1" spc="0" dirty="0" smtClean="0">
                <a:latin typeface="Arial"/>
                <a:cs typeface="Arial"/>
              </a:rPr>
              <a:t>et</a:t>
            </a:r>
            <a:r>
              <a:rPr sz="1800" i="1" spc="-4" dirty="0" smtClean="0">
                <a:latin typeface="Arial"/>
                <a:cs typeface="Arial"/>
              </a:rPr>
              <a:t>o</a:t>
            </a:r>
            <a:r>
              <a:rPr sz="1800" i="1" spc="0" dirty="0" smtClean="0">
                <a:latin typeface="Arial"/>
                <a:cs typeface="Arial"/>
              </a:rPr>
              <a:t>d</a:t>
            </a:r>
            <a:r>
              <a:rPr sz="1800" i="1" spc="-9" dirty="0" smtClean="0">
                <a:latin typeface="Arial"/>
                <a:cs typeface="Arial"/>
              </a:rPr>
              <a:t>o</a:t>
            </a:r>
            <a:r>
              <a:rPr sz="1800" i="1" spc="0" dirty="0" smtClean="0">
                <a:latin typeface="Arial"/>
                <a:cs typeface="Arial"/>
              </a:rPr>
              <a:t>l</a:t>
            </a:r>
            <a:r>
              <a:rPr sz="1800" i="1" spc="-9" dirty="0" smtClean="0">
                <a:latin typeface="Arial"/>
                <a:cs typeface="Arial"/>
              </a:rPr>
              <a:t>ó</a:t>
            </a:r>
            <a:r>
              <a:rPr sz="1800" i="1" spc="0" dirty="0" smtClean="0">
                <a:latin typeface="Arial"/>
                <a:cs typeface="Arial"/>
              </a:rPr>
              <a:t>g</a:t>
            </a:r>
            <a:r>
              <a:rPr sz="1800" i="1" spc="-9" dirty="0" smtClean="0">
                <a:latin typeface="Arial"/>
                <a:cs typeface="Arial"/>
              </a:rPr>
              <a:t>i</a:t>
            </a:r>
            <a:r>
              <a:rPr sz="1800" i="1" spc="0" dirty="0" smtClean="0">
                <a:latin typeface="Arial"/>
                <a:cs typeface="Arial"/>
              </a:rPr>
              <a:t>cas</a:t>
            </a:r>
            <a:r>
              <a:rPr sz="1800" i="1" spc="34" dirty="0" smtClean="0">
                <a:latin typeface="Arial"/>
                <a:cs typeface="Arial"/>
              </a:rPr>
              <a:t> </a:t>
            </a:r>
            <a:r>
              <a:rPr sz="1800" i="1" spc="0" dirty="0" smtClean="0">
                <a:latin typeface="Arial"/>
                <a:cs typeface="Arial"/>
              </a:rPr>
              <a:t>p</a:t>
            </a:r>
            <a:r>
              <a:rPr sz="1800" i="1" spc="-9" dirty="0" smtClean="0">
                <a:latin typeface="Arial"/>
                <a:cs typeface="Arial"/>
              </a:rPr>
              <a:t>o</a:t>
            </a:r>
            <a:r>
              <a:rPr sz="1800" i="1" spc="0" dirty="0" smtClean="0">
                <a:latin typeface="Arial"/>
                <a:cs typeface="Arial"/>
              </a:rPr>
              <a:t>r e</a:t>
            </a:r>
            <a:r>
              <a:rPr sz="1800" i="1" spc="-4" dirty="0" smtClean="0">
                <a:latin typeface="Arial"/>
                <a:cs typeface="Arial"/>
              </a:rPr>
              <a:t>d</a:t>
            </a:r>
            <a:r>
              <a:rPr sz="1800" i="1" spc="0" dirty="0" smtClean="0">
                <a:latin typeface="Arial"/>
                <a:cs typeface="Arial"/>
              </a:rPr>
              <a:t>a</a:t>
            </a:r>
            <a:r>
              <a:rPr sz="1800" i="1" spc="-9" dirty="0" smtClean="0">
                <a:latin typeface="Arial"/>
                <a:cs typeface="Arial"/>
              </a:rPr>
              <a:t>d</a:t>
            </a:r>
            <a:r>
              <a:rPr sz="1800" i="1" spc="0" dirty="0" smtClean="0">
                <a:latin typeface="Arial"/>
                <a:cs typeface="Arial"/>
              </a:rPr>
              <a:t>es</a:t>
            </a:r>
            <a:r>
              <a:rPr sz="1800" i="1" spc="24" dirty="0" smtClean="0">
                <a:latin typeface="Arial"/>
                <a:cs typeface="Arial"/>
              </a:rPr>
              <a:t> </a:t>
            </a:r>
            <a:r>
              <a:rPr sz="1800" i="1" spc="0" dirty="0" smtClean="0">
                <a:latin typeface="Arial"/>
                <a:cs typeface="Arial"/>
              </a:rPr>
              <a:t>y</a:t>
            </a:r>
            <a:r>
              <a:rPr sz="1800" i="1" spc="-4" dirty="0" smtClean="0">
                <a:latin typeface="Arial"/>
                <a:cs typeface="Arial"/>
              </a:rPr>
              <a:t> </a:t>
            </a:r>
            <a:r>
              <a:rPr sz="1800" i="1" spc="0" dirty="0" smtClean="0">
                <a:latin typeface="Arial"/>
                <a:cs typeface="Arial"/>
              </a:rPr>
              <a:t>cat</a:t>
            </a:r>
            <a:r>
              <a:rPr sz="1800" i="1" spc="-4" dirty="0" smtClean="0">
                <a:latin typeface="Arial"/>
                <a:cs typeface="Arial"/>
              </a:rPr>
              <a:t>e</a:t>
            </a:r>
            <a:r>
              <a:rPr sz="1800" i="1" spc="0" dirty="0" smtClean="0">
                <a:latin typeface="Arial"/>
                <a:cs typeface="Arial"/>
              </a:rPr>
              <a:t>g</a:t>
            </a:r>
            <a:r>
              <a:rPr sz="1800" i="1" spc="-9" dirty="0" smtClean="0">
                <a:latin typeface="Arial"/>
                <a:cs typeface="Arial"/>
              </a:rPr>
              <a:t>o</a:t>
            </a:r>
            <a:r>
              <a:rPr sz="1800" i="1" spc="0" dirty="0" smtClean="0">
                <a:latin typeface="Arial"/>
                <a:cs typeface="Arial"/>
              </a:rPr>
              <a:t>rías.</a:t>
            </a:r>
            <a:endParaRPr sz="1800">
              <a:latin typeface="Arial"/>
              <a:cs typeface="Arial"/>
            </a:endParaRPr>
          </a:p>
          <a:p>
            <a:pPr marL="12700" marR="34302">
              <a:lnSpc>
                <a:spcPct val="95825"/>
              </a:lnSpc>
              <a:spcBef>
                <a:spcPts val="1173"/>
              </a:spcBef>
            </a:pPr>
            <a:r>
              <a:rPr sz="1800" spc="0" dirty="0" smtClean="0">
                <a:latin typeface="Wingdings"/>
                <a:cs typeface="Wingdings"/>
              </a:rPr>
              <a:t></a:t>
            </a:r>
            <a:r>
              <a:rPr sz="1800" spc="29" dirty="0" smtClean="0">
                <a:latin typeface="Times New Roman"/>
                <a:cs typeface="Times New Roman"/>
              </a:rPr>
              <a:t> </a:t>
            </a:r>
            <a:r>
              <a:rPr sz="1800" i="1" spc="0" dirty="0" smtClean="0">
                <a:latin typeface="Arial"/>
                <a:cs typeface="Arial"/>
              </a:rPr>
              <a:t>M</a:t>
            </a:r>
            <a:r>
              <a:rPr sz="1800" i="1" spc="-4" dirty="0" smtClean="0">
                <a:latin typeface="Arial"/>
                <a:cs typeface="Arial"/>
              </a:rPr>
              <a:t>é</a:t>
            </a:r>
            <a:r>
              <a:rPr sz="1800" i="1" spc="0" dirty="0" smtClean="0">
                <a:latin typeface="Arial"/>
                <a:cs typeface="Arial"/>
              </a:rPr>
              <a:t>to</a:t>
            </a:r>
            <a:r>
              <a:rPr sz="1800" i="1" spc="-9" dirty="0" smtClean="0">
                <a:latin typeface="Arial"/>
                <a:cs typeface="Arial"/>
              </a:rPr>
              <a:t>d</a:t>
            </a:r>
            <a:r>
              <a:rPr sz="1800" i="1" spc="-4" dirty="0" smtClean="0">
                <a:latin typeface="Arial"/>
                <a:cs typeface="Arial"/>
              </a:rPr>
              <a:t>o</a:t>
            </a:r>
            <a:r>
              <a:rPr sz="1800" i="1" spc="0" dirty="0" smtClean="0">
                <a:latin typeface="Arial"/>
                <a:cs typeface="Arial"/>
              </a:rPr>
              <a:t>s y </a:t>
            </a:r>
            <a:r>
              <a:rPr sz="1800" i="1" spc="-9" dirty="0" smtClean="0">
                <a:latin typeface="Arial"/>
                <a:cs typeface="Arial"/>
              </a:rPr>
              <a:t>m</a:t>
            </a:r>
            <a:r>
              <a:rPr sz="1800" i="1" spc="-4" dirty="0" smtClean="0">
                <a:latin typeface="Arial"/>
                <a:cs typeface="Arial"/>
              </a:rPr>
              <a:t>ed</a:t>
            </a:r>
            <a:r>
              <a:rPr sz="1800" i="1" spc="0" dirty="0" smtClean="0">
                <a:latin typeface="Arial"/>
                <a:cs typeface="Arial"/>
              </a:rPr>
              <a:t>i</a:t>
            </a:r>
            <a:r>
              <a:rPr sz="1800" i="1" spc="-9" dirty="0" smtClean="0">
                <a:latin typeface="Arial"/>
                <a:cs typeface="Arial"/>
              </a:rPr>
              <a:t>o</a:t>
            </a:r>
            <a:r>
              <a:rPr sz="1800" i="1" spc="0" dirty="0" smtClean="0">
                <a:latin typeface="Arial"/>
                <a:cs typeface="Arial"/>
              </a:rPr>
              <a:t>s</a:t>
            </a:r>
            <a:r>
              <a:rPr sz="1800" i="1" spc="24" dirty="0" smtClean="0">
                <a:latin typeface="Arial"/>
                <a:cs typeface="Arial"/>
              </a:rPr>
              <a:t> </a:t>
            </a:r>
            <a:r>
              <a:rPr sz="1800" i="1" spc="-4" dirty="0" smtClean="0">
                <a:latin typeface="Arial"/>
                <a:cs typeface="Arial"/>
              </a:rPr>
              <a:t>po</a:t>
            </a:r>
            <a:r>
              <a:rPr sz="1800" i="1" spc="0" dirty="0" smtClean="0">
                <a:latin typeface="Arial"/>
                <a:cs typeface="Arial"/>
              </a:rPr>
              <a:t>r e</a:t>
            </a:r>
            <a:r>
              <a:rPr sz="1800" i="1" spc="-9" dirty="0" smtClean="0">
                <a:latin typeface="Arial"/>
                <a:cs typeface="Arial"/>
              </a:rPr>
              <a:t>d</a:t>
            </a:r>
            <a:r>
              <a:rPr sz="1800" i="1" spc="-4" dirty="0" smtClean="0">
                <a:latin typeface="Arial"/>
                <a:cs typeface="Arial"/>
              </a:rPr>
              <a:t>ade</a:t>
            </a:r>
            <a:r>
              <a:rPr sz="1800" i="1" spc="0" dirty="0" smtClean="0">
                <a:latin typeface="Arial"/>
                <a:cs typeface="Arial"/>
              </a:rPr>
              <a:t>s</a:t>
            </a:r>
            <a:r>
              <a:rPr sz="1800" i="1" spc="24" dirty="0" smtClean="0">
                <a:latin typeface="Arial"/>
                <a:cs typeface="Arial"/>
              </a:rPr>
              <a:t> </a:t>
            </a:r>
            <a:r>
              <a:rPr sz="1800" i="1" spc="0" dirty="0" smtClean="0">
                <a:latin typeface="Arial"/>
                <a:cs typeface="Arial"/>
              </a:rPr>
              <a:t>y</a:t>
            </a:r>
            <a:r>
              <a:rPr sz="1800" i="1" spc="-9" dirty="0" smtClean="0">
                <a:latin typeface="Arial"/>
                <a:cs typeface="Arial"/>
              </a:rPr>
              <a:t> </a:t>
            </a:r>
            <a:r>
              <a:rPr sz="1800" i="1" spc="0" dirty="0" smtClean="0">
                <a:latin typeface="Arial"/>
                <a:cs typeface="Arial"/>
              </a:rPr>
              <a:t>c</a:t>
            </a:r>
            <a:r>
              <a:rPr sz="1800" i="1" spc="-4" dirty="0" smtClean="0">
                <a:latin typeface="Arial"/>
                <a:cs typeface="Arial"/>
              </a:rPr>
              <a:t>a</a:t>
            </a:r>
            <a:r>
              <a:rPr sz="1800" i="1" spc="0" dirty="0" smtClean="0">
                <a:latin typeface="Arial"/>
                <a:cs typeface="Arial"/>
              </a:rPr>
              <a:t>te</a:t>
            </a:r>
            <a:r>
              <a:rPr sz="1800" i="1" spc="-9" dirty="0" smtClean="0">
                <a:latin typeface="Arial"/>
                <a:cs typeface="Arial"/>
              </a:rPr>
              <a:t>g</a:t>
            </a:r>
            <a:r>
              <a:rPr sz="1800" i="1" spc="-4" dirty="0" smtClean="0">
                <a:latin typeface="Arial"/>
                <a:cs typeface="Arial"/>
              </a:rPr>
              <a:t>o</a:t>
            </a:r>
            <a:r>
              <a:rPr sz="1800" i="1" spc="0" dirty="0" smtClean="0">
                <a:latin typeface="Arial"/>
                <a:cs typeface="Arial"/>
              </a:rPr>
              <a:t>rías.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21392" y="3730681"/>
            <a:ext cx="10675867" cy="12010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-9" dirty="0" smtClean="0">
                <a:latin typeface="Wingdings"/>
                <a:cs typeface="Wingdings"/>
              </a:rPr>
              <a:t></a:t>
            </a:r>
            <a:r>
              <a:rPr sz="1800" i="1" spc="-164" dirty="0" smtClean="0">
                <a:latin typeface="Arial"/>
                <a:cs typeface="Arial"/>
              </a:rPr>
              <a:t>T</a:t>
            </a:r>
            <a:r>
              <a:rPr sz="1800" i="1" spc="0" dirty="0" smtClean="0">
                <a:latin typeface="Arial"/>
                <a:cs typeface="Arial"/>
              </a:rPr>
              <a:t>est</a:t>
            </a:r>
            <a:r>
              <a:rPr sz="1800" i="1" spc="-4" dirty="0" smtClean="0">
                <a:latin typeface="Arial"/>
                <a:cs typeface="Arial"/>
              </a:rPr>
              <a:t> </a:t>
            </a:r>
            <a:r>
              <a:rPr sz="1800" i="1" spc="0" dirty="0" smtClean="0">
                <a:latin typeface="Arial"/>
                <a:cs typeface="Arial"/>
              </a:rPr>
              <a:t>téc</a:t>
            </a:r>
            <a:r>
              <a:rPr sz="1800" i="1" spc="-4" dirty="0" smtClean="0">
                <a:latin typeface="Arial"/>
                <a:cs typeface="Arial"/>
              </a:rPr>
              <a:t>n</a:t>
            </a:r>
            <a:r>
              <a:rPr sz="1800" i="1" spc="0" dirty="0" smtClean="0">
                <a:latin typeface="Arial"/>
                <a:cs typeface="Arial"/>
              </a:rPr>
              <a:t>ic</a:t>
            </a:r>
            <a:r>
              <a:rPr sz="1800" i="1" spc="-9" dirty="0" smtClean="0">
                <a:latin typeface="Arial"/>
                <a:cs typeface="Arial"/>
              </a:rPr>
              <a:t>o</a:t>
            </a:r>
            <a:r>
              <a:rPr sz="1800" i="1" spc="0" dirty="0" smtClean="0">
                <a:latin typeface="Arial"/>
                <a:cs typeface="Arial"/>
              </a:rPr>
              <a:t>s,</a:t>
            </a:r>
            <a:r>
              <a:rPr sz="1800" i="1" spc="4" dirty="0" smtClean="0">
                <a:latin typeface="Arial"/>
                <a:cs typeface="Arial"/>
              </a:rPr>
              <a:t> </a:t>
            </a:r>
            <a:r>
              <a:rPr sz="1800" i="1" spc="0" dirty="0" smtClean="0">
                <a:latin typeface="Arial"/>
                <a:cs typeface="Arial"/>
              </a:rPr>
              <a:t>táctic</a:t>
            </a:r>
            <a:r>
              <a:rPr sz="1800" i="1" spc="-4" dirty="0" smtClean="0">
                <a:latin typeface="Arial"/>
                <a:cs typeface="Arial"/>
              </a:rPr>
              <a:t>o</a:t>
            </a:r>
            <a:r>
              <a:rPr sz="1800" i="1" spc="0" dirty="0" smtClean="0">
                <a:latin typeface="Arial"/>
                <a:cs typeface="Arial"/>
              </a:rPr>
              <a:t>s,</a:t>
            </a:r>
            <a:r>
              <a:rPr sz="1800" i="1" spc="4" dirty="0" smtClean="0">
                <a:latin typeface="Arial"/>
                <a:cs typeface="Arial"/>
              </a:rPr>
              <a:t> </a:t>
            </a:r>
            <a:r>
              <a:rPr sz="1800" i="1" spc="0" dirty="0" smtClean="0">
                <a:latin typeface="Arial"/>
                <a:cs typeface="Arial"/>
              </a:rPr>
              <a:t>te</a:t>
            </a:r>
            <a:r>
              <a:rPr sz="1800" i="1" spc="-4" dirty="0" smtClean="0">
                <a:latin typeface="Arial"/>
                <a:cs typeface="Arial"/>
              </a:rPr>
              <a:t>ó</a:t>
            </a:r>
            <a:r>
              <a:rPr sz="1800" i="1" spc="0" dirty="0" smtClean="0">
                <a:latin typeface="Arial"/>
                <a:cs typeface="Arial"/>
              </a:rPr>
              <a:t>ric</a:t>
            </a:r>
            <a:r>
              <a:rPr sz="1800" i="1" spc="-4" dirty="0" smtClean="0">
                <a:latin typeface="Arial"/>
                <a:cs typeface="Arial"/>
              </a:rPr>
              <a:t>o</a:t>
            </a:r>
            <a:r>
              <a:rPr sz="1800" i="1" spc="0" dirty="0" smtClean="0">
                <a:latin typeface="Arial"/>
                <a:cs typeface="Arial"/>
              </a:rPr>
              <a:t>s,</a:t>
            </a:r>
            <a:r>
              <a:rPr sz="1800" i="1" spc="4" dirty="0" smtClean="0">
                <a:latin typeface="Arial"/>
                <a:cs typeface="Arial"/>
              </a:rPr>
              <a:t> </a:t>
            </a:r>
            <a:r>
              <a:rPr sz="1800" i="1" spc="-9" dirty="0" err="1" smtClean="0">
                <a:latin typeface="Arial"/>
                <a:cs typeface="Arial"/>
              </a:rPr>
              <a:t>m</a:t>
            </a:r>
            <a:r>
              <a:rPr sz="1800" i="1" spc="0" dirty="0" err="1" smtClean="0">
                <a:latin typeface="Arial"/>
                <a:cs typeface="Arial"/>
              </a:rPr>
              <a:t>é</a:t>
            </a:r>
            <a:r>
              <a:rPr sz="1800" i="1" spc="-9" dirty="0" err="1" smtClean="0">
                <a:latin typeface="Arial"/>
                <a:cs typeface="Arial"/>
              </a:rPr>
              <a:t>d</a:t>
            </a:r>
            <a:r>
              <a:rPr sz="1800" i="1" spc="0" dirty="0" err="1" smtClean="0">
                <a:latin typeface="Arial"/>
                <a:cs typeface="Arial"/>
              </a:rPr>
              <a:t>ic</a:t>
            </a:r>
            <a:r>
              <a:rPr sz="1800" i="1" spc="-9" dirty="0" err="1" smtClean="0">
                <a:latin typeface="Arial"/>
                <a:cs typeface="Arial"/>
              </a:rPr>
              <a:t>o</a:t>
            </a:r>
            <a:r>
              <a:rPr sz="1800" i="1" spc="0" dirty="0" err="1" smtClean="0">
                <a:latin typeface="Arial"/>
                <a:cs typeface="Arial"/>
              </a:rPr>
              <a:t>s</a:t>
            </a:r>
            <a:r>
              <a:rPr sz="1800" i="1" spc="0" dirty="0" smtClean="0">
                <a:latin typeface="Arial"/>
                <a:cs typeface="Arial"/>
              </a:rPr>
              <a:t>,</a:t>
            </a:r>
            <a:r>
              <a:rPr lang="es-ES" i="1" dirty="0" smtClean="0">
                <a:latin typeface="Arial"/>
                <a:cs typeface="Arial"/>
              </a:rPr>
              <a:t> ps</a:t>
            </a:r>
            <a:r>
              <a:rPr lang="es-ES" i="1" spc="-9" dirty="0" smtClean="0">
                <a:latin typeface="Arial"/>
                <a:cs typeface="Arial"/>
              </a:rPr>
              <a:t>i</a:t>
            </a:r>
            <a:r>
              <a:rPr lang="es-ES" i="1" dirty="0" smtClean="0">
                <a:latin typeface="Arial"/>
                <a:cs typeface="Arial"/>
              </a:rPr>
              <a:t>co</a:t>
            </a:r>
            <a:r>
              <a:rPr lang="es-ES" i="1" spc="-9" dirty="0" smtClean="0">
                <a:latin typeface="Arial"/>
                <a:cs typeface="Arial"/>
              </a:rPr>
              <a:t>l</a:t>
            </a:r>
            <a:r>
              <a:rPr lang="es-ES" i="1" dirty="0" smtClean="0">
                <a:latin typeface="Arial"/>
                <a:cs typeface="Arial"/>
              </a:rPr>
              <a:t>ó</a:t>
            </a:r>
            <a:r>
              <a:rPr lang="es-ES" i="1" spc="-9" dirty="0" smtClean="0">
                <a:latin typeface="Arial"/>
                <a:cs typeface="Arial"/>
              </a:rPr>
              <a:t>g</a:t>
            </a:r>
            <a:r>
              <a:rPr lang="es-ES" i="1" dirty="0" smtClean="0">
                <a:latin typeface="Arial"/>
                <a:cs typeface="Arial"/>
              </a:rPr>
              <a:t>ic</a:t>
            </a:r>
            <a:r>
              <a:rPr lang="es-ES" i="1" spc="-9" dirty="0" smtClean="0">
                <a:latin typeface="Arial"/>
                <a:cs typeface="Arial"/>
              </a:rPr>
              <a:t>o</a:t>
            </a:r>
            <a:r>
              <a:rPr lang="es-ES" i="1" dirty="0" smtClean="0">
                <a:latin typeface="Arial"/>
                <a:cs typeface="Arial"/>
              </a:rPr>
              <a:t>s y tablas de evaluación por edades y </a:t>
            </a:r>
            <a:r>
              <a:rPr lang="es-ES" i="1" dirty="0" smtClean="0">
                <a:latin typeface="Arial"/>
                <a:cs typeface="Arial"/>
              </a:rPr>
              <a:t>categorías   </a:t>
            </a:r>
            <a:endParaRPr lang="es-ES" dirty="0" smtClean="0">
              <a:latin typeface="Arial"/>
              <a:cs typeface="Arial"/>
            </a:endParaRPr>
          </a:p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lang="es-ES" sz="1800" i="1" spc="0" dirty="0" smtClean="0">
                <a:latin typeface="Arial"/>
                <a:cs typeface="Arial"/>
              </a:rPr>
              <a:t> </a:t>
            </a:r>
          </a:p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Wingdings"/>
                <a:cs typeface="Wingdings"/>
              </a:rPr>
              <a:t></a:t>
            </a:r>
            <a:r>
              <a:rPr sz="1800" spc="29" dirty="0" smtClean="0">
                <a:latin typeface="Times New Roman"/>
                <a:cs typeface="Times New Roman"/>
              </a:rPr>
              <a:t> </a:t>
            </a:r>
            <a:r>
              <a:rPr sz="1800" i="1" spc="0" dirty="0" smtClean="0">
                <a:solidFill>
                  <a:srgbClr val="0070C0"/>
                </a:solidFill>
                <a:latin typeface="Arial"/>
                <a:cs typeface="Arial"/>
              </a:rPr>
              <a:t>S</a:t>
            </a:r>
            <a:r>
              <a:rPr sz="1800" i="1" spc="-4" dirty="0" smtClean="0">
                <a:solidFill>
                  <a:srgbClr val="0070C0"/>
                </a:solidFill>
                <a:latin typeface="Arial"/>
                <a:cs typeface="Arial"/>
              </a:rPr>
              <a:t>i</a:t>
            </a:r>
            <a:r>
              <a:rPr sz="1800" i="1" spc="0" dirty="0" smtClean="0">
                <a:solidFill>
                  <a:srgbClr val="0070C0"/>
                </a:solidFill>
                <a:latin typeface="Arial"/>
                <a:cs typeface="Arial"/>
              </a:rPr>
              <a:t>ste</a:t>
            </a:r>
            <a:r>
              <a:rPr sz="1800" i="1" spc="-19" dirty="0" smtClean="0">
                <a:solidFill>
                  <a:srgbClr val="0070C0"/>
                </a:solidFill>
                <a:latin typeface="Arial"/>
                <a:cs typeface="Arial"/>
              </a:rPr>
              <a:t>m</a:t>
            </a:r>
            <a:r>
              <a:rPr sz="1800" i="1" spc="0" dirty="0" smtClean="0">
                <a:solidFill>
                  <a:srgbClr val="0070C0"/>
                </a:solidFill>
                <a:latin typeface="Arial"/>
                <a:cs typeface="Arial"/>
              </a:rPr>
              <a:t>a</a:t>
            </a:r>
            <a:r>
              <a:rPr sz="1800" i="1" spc="9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1800" i="1" spc="0" dirty="0" smtClean="0">
                <a:solidFill>
                  <a:srgbClr val="0070C0"/>
                </a:solidFill>
                <a:latin typeface="Arial"/>
                <a:cs typeface="Arial"/>
              </a:rPr>
              <a:t>C</a:t>
            </a:r>
            <a:r>
              <a:rPr sz="1800" i="1" spc="-9" dirty="0" smtClean="0">
                <a:solidFill>
                  <a:srgbClr val="0070C0"/>
                </a:solidFill>
                <a:latin typeface="Arial"/>
                <a:cs typeface="Arial"/>
              </a:rPr>
              <a:t>o</a:t>
            </a:r>
            <a:r>
              <a:rPr sz="1800" i="1" spc="-14" dirty="0" smtClean="0">
                <a:solidFill>
                  <a:srgbClr val="0070C0"/>
                </a:solidFill>
                <a:latin typeface="Arial"/>
                <a:cs typeface="Arial"/>
              </a:rPr>
              <a:t>m</a:t>
            </a:r>
            <a:r>
              <a:rPr sz="1800" i="1" spc="-4" dirty="0" smtClean="0">
                <a:solidFill>
                  <a:srgbClr val="0070C0"/>
                </a:solidFill>
                <a:latin typeface="Arial"/>
                <a:cs typeface="Arial"/>
              </a:rPr>
              <a:t>pe</a:t>
            </a:r>
            <a:r>
              <a:rPr sz="1800" i="1" spc="0" dirty="0" smtClean="0">
                <a:solidFill>
                  <a:srgbClr val="0070C0"/>
                </a:solidFill>
                <a:latin typeface="Arial"/>
                <a:cs typeface="Arial"/>
              </a:rPr>
              <a:t>titiv</a:t>
            </a:r>
            <a:r>
              <a:rPr sz="1800" i="1" spc="-9" dirty="0" smtClean="0">
                <a:solidFill>
                  <a:srgbClr val="0070C0"/>
                </a:solidFill>
                <a:latin typeface="Arial"/>
                <a:cs typeface="Arial"/>
              </a:rPr>
              <a:t>o</a:t>
            </a:r>
            <a:r>
              <a:rPr sz="1800" i="1" spc="0" dirty="0" smtClean="0">
                <a:solidFill>
                  <a:srgbClr val="0070C0"/>
                </a:solidFill>
                <a:latin typeface="Arial"/>
                <a:cs typeface="Arial"/>
              </a:rPr>
              <a:t>.</a:t>
            </a:r>
            <a:endParaRPr sz="1800" dirty="0">
              <a:solidFill>
                <a:srgbClr val="0070C0"/>
              </a:solidFill>
              <a:latin typeface="Arial"/>
              <a:cs typeface="Arial"/>
            </a:endParaRPr>
          </a:p>
          <a:p>
            <a:pPr marL="12700" marR="34302">
              <a:lnSpc>
                <a:spcPct val="95825"/>
              </a:lnSpc>
              <a:spcBef>
                <a:spcPts val="1170"/>
              </a:spcBef>
            </a:pPr>
            <a:r>
              <a:rPr sz="1800" spc="0" dirty="0" smtClean="0">
                <a:latin typeface="Wingdings"/>
                <a:cs typeface="Wingdings"/>
              </a:rPr>
              <a:t></a:t>
            </a:r>
            <a:r>
              <a:rPr sz="1800" spc="34" dirty="0" smtClean="0">
                <a:latin typeface="Times New Roman"/>
                <a:cs typeface="Times New Roman"/>
              </a:rPr>
              <a:t> </a:t>
            </a:r>
            <a:r>
              <a:rPr sz="1800" i="1" spc="0" dirty="0" smtClean="0">
                <a:solidFill>
                  <a:srgbClr val="0070C0"/>
                </a:solidFill>
                <a:latin typeface="Arial"/>
                <a:cs typeface="Arial"/>
              </a:rPr>
              <a:t>Sist</a:t>
            </a:r>
            <a:r>
              <a:rPr sz="1800" i="1" spc="-4" dirty="0" smtClean="0">
                <a:solidFill>
                  <a:srgbClr val="0070C0"/>
                </a:solidFill>
                <a:latin typeface="Arial"/>
                <a:cs typeface="Arial"/>
              </a:rPr>
              <a:t>e</a:t>
            </a:r>
            <a:r>
              <a:rPr sz="1800" i="1" spc="-9" dirty="0" smtClean="0">
                <a:solidFill>
                  <a:srgbClr val="0070C0"/>
                </a:solidFill>
                <a:latin typeface="Arial"/>
                <a:cs typeface="Arial"/>
              </a:rPr>
              <a:t>m</a:t>
            </a:r>
            <a:r>
              <a:rPr sz="1800" i="1" spc="0" dirty="0" smtClean="0">
                <a:solidFill>
                  <a:srgbClr val="0070C0"/>
                </a:solidFill>
                <a:latin typeface="Arial"/>
                <a:cs typeface="Arial"/>
              </a:rPr>
              <a:t>a </a:t>
            </a:r>
            <a:r>
              <a:rPr sz="1800" i="1" spc="14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1800" i="1" spc="0" dirty="0" smtClean="0">
                <a:solidFill>
                  <a:srgbClr val="0070C0"/>
                </a:solidFill>
                <a:latin typeface="Arial"/>
                <a:cs typeface="Arial"/>
              </a:rPr>
              <a:t>de Sel</a:t>
            </a:r>
            <a:r>
              <a:rPr sz="1800" i="1" spc="-9" dirty="0" smtClean="0">
                <a:solidFill>
                  <a:srgbClr val="0070C0"/>
                </a:solidFill>
                <a:latin typeface="Arial"/>
                <a:cs typeface="Arial"/>
              </a:rPr>
              <a:t>e</a:t>
            </a:r>
            <a:r>
              <a:rPr sz="1800" i="1" spc="0" dirty="0" smtClean="0">
                <a:solidFill>
                  <a:srgbClr val="0070C0"/>
                </a:solidFill>
                <a:latin typeface="Arial"/>
                <a:cs typeface="Arial"/>
              </a:rPr>
              <a:t>cci</a:t>
            </a:r>
            <a:r>
              <a:rPr sz="1800" i="1" spc="-9" dirty="0" smtClean="0">
                <a:solidFill>
                  <a:srgbClr val="0070C0"/>
                </a:solidFill>
                <a:latin typeface="Arial"/>
                <a:cs typeface="Arial"/>
              </a:rPr>
              <a:t>ó</a:t>
            </a:r>
            <a:r>
              <a:rPr sz="1800" i="1" spc="0" dirty="0" smtClean="0">
                <a:solidFill>
                  <a:srgbClr val="0070C0"/>
                </a:solidFill>
                <a:latin typeface="Arial"/>
                <a:cs typeface="Arial"/>
              </a:rPr>
              <a:t>n.</a:t>
            </a:r>
            <a:endParaRPr sz="1800" dirty="0">
              <a:solidFill>
                <a:srgbClr val="0070C0"/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91413" y="5032081"/>
            <a:ext cx="5938974" cy="18259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smtClean="0">
                <a:latin typeface="Wingdings"/>
                <a:cs typeface="Wingdings"/>
              </a:rPr>
              <a:t></a:t>
            </a:r>
            <a:r>
              <a:rPr sz="1800" spc="34" smtClean="0">
                <a:latin typeface="Times New Roman"/>
                <a:cs typeface="Times New Roman"/>
              </a:rPr>
              <a:t> </a:t>
            </a:r>
            <a:r>
              <a:rPr sz="1800" i="1" spc="0" smtClean="0">
                <a:latin typeface="Arial"/>
                <a:cs typeface="Arial"/>
              </a:rPr>
              <a:t>In</a:t>
            </a:r>
            <a:r>
              <a:rPr sz="1800" i="1" spc="-4" smtClean="0">
                <a:latin typeface="Arial"/>
                <a:cs typeface="Arial"/>
              </a:rPr>
              <a:t>d</a:t>
            </a:r>
            <a:r>
              <a:rPr sz="1800" i="1" spc="0" smtClean="0">
                <a:latin typeface="Arial"/>
                <a:cs typeface="Arial"/>
              </a:rPr>
              <a:t>ic</a:t>
            </a:r>
            <a:r>
              <a:rPr sz="1800" i="1" spc="-9" smtClean="0">
                <a:latin typeface="Arial"/>
                <a:cs typeface="Arial"/>
              </a:rPr>
              <a:t>a</a:t>
            </a:r>
            <a:r>
              <a:rPr sz="1800" i="1" spc="0" smtClean="0">
                <a:latin typeface="Arial"/>
                <a:cs typeface="Arial"/>
              </a:rPr>
              <a:t>ci</a:t>
            </a:r>
            <a:r>
              <a:rPr sz="1800" i="1" spc="-9" smtClean="0">
                <a:latin typeface="Arial"/>
                <a:cs typeface="Arial"/>
              </a:rPr>
              <a:t>o</a:t>
            </a:r>
            <a:r>
              <a:rPr sz="1800" i="1" spc="0" smtClean="0">
                <a:latin typeface="Arial"/>
                <a:cs typeface="Arial"/>
              </a:rPr>
              <a:t>n</a:t>
            </a:r>
            <a:r>
              <a:rPr sz="1800" i="1" spc="-9" smtClean="0">
                <a:latin typeface="Arial"/>
                <a:cs typeface="Arial"/>
              </a:rPr>
              <a:t>e</a:t>
            </a:r>
            <a:r>
              <a:rPr sz="1800" i="1" spc="0" smtClean="0">
                <a:latin typeface="Arial"/>
                <a:cs typeface="Arial"/>
              </a:rPr>
              <a:t>s</a:t>
            </a:r>
            <a:r>
              <a:rPr lang="es-ES" sz="1800" i="1" spc="0" dirty="0" smtClean="0">
                <a:latin typeface="Arial"/>
                <a:cs typeface="Arial"/>
              </a:rPr>
              <a:t> </a:t>
            </a:r>
            <a:r>
              <a:rPr sz="1800" i="1" spc="25" smtClean="0">
                <a:latin typeface="Arial"/>
                <a:cs typeface="Arial"/>
              </a:rPr>
              <a:t> </a:t>
            </a:r>
            <a:r>
              <a:rPr sz="1800" i="1" spc="-9" smtClean="0">
                <a:latin typeface="Arial"/>
                <a:cs typeface="Arial"/>
              </a:rPr>
              <a:t>m</a:t>
            </a:r>
            <a:r>
              <a:rPr sz="1800" i="1" spc="0" smtClean="0">
                <a:latin typeface="Arial"/>
                <a:cs typeface="Arial"/>
              </a:rPr>
              <a:t>et</a:t>
            </a:r>
            <a:r>
              <a:rPr sz="1800" i="1" spc="-4" smtClean="0">
                <a:latin typeface="Arial"/>
                <a:cs typeface="Arial"/>
              </a:rPr>
              <a:t>o</a:t>
            </a:r>
            <a:r>
              <a:rPr sz="1800" i="1" spc="0" smtClean="0">
                <a:latin typeface="Arial"/>
                <a:cs typeface="Arial"/>
              </a:rPr>
              <a:t>d</a:t>
            </a:r>
            <a:r>
              <a:rPr sz="1800" i="1" spc="-9" smtClean="0">
                <a:latin typeface="Arial"/>
                <a:cs typeface="Arial"/>
              </a:rPr>
              <a:t>o</a:t>
            </a:r>
            <a:r>
              <a:rPr sz="1800" i="1" spc="0" smtClean="0">
                <a:latin typeface="Arial"/>
                <a:cs typeface="Arial"/>
              </a:rPr>
              <a:t>l</a:t>
            </a:r>
            <a:r>
              <a:rPr sz="1800" i="1" spc="-9" smtClean="0">
                <a:latin typeface="Arial"/>
                <a:cs typeface="Arial"/>
              </a:rPr>
              <a:t>ó</a:t>
            </a:r>
            <a:r>
              <a:rPr sz="1800" i="1" spc="0" smtClean="0">
                <a:latin typeface="Arial"/>
                <a:cs typeface="Arial"/>
              </a:rPr>
              <a:t>g</a:t>
            </a:r>
            <a:r>
              <a:rPr sz="1800" i="1" spc="-9" smtClean="0">
                <a:latin typeface="Arial"/>
                <a:cs typeface="Arial"/>
              </a:rPr>
              <a:t>i</a:t>
            </a:r>
            <a:r>
              <a:rPr sz="1800" i="1" spc="0" smtClean="0">
                <a:latin typeface="Arial"/>
                <a:cs typeface="Arial"/>
              </a:rPr>
              <a:t>cas</a:t>
            </a:r>
            <a:r>
              <a:rPr lang="es-ES" sz="1800" i="1" spc="0" dirty="0" smtClean="0">
                <a:latin typeface="Arial"/>
                <a:cs typeface="Arial"/>
              </a:rPr>
              <a:t>  </a:t>
            </a:r>
            <a:r>
              <a:rPr lang="es-ES" sz="1800" i="1" spc="0" dirty="0" smtClean="0">
                <a:latin typeface="Arial"/>
                <a:cs typeface="Arial"/>
              </a:rPr>
              <a:t>generales</a:t>
            </a:r>
          </a:p>
          <a:p>
            <a:pPr marL="12700">
              <a:lnSpc>
                <a:spcPts val="1939"/>
              </a:lnSpc>
              <a:spcBef>
                <a:spcPts val="97"/>
              </a:spcBef>
            </a:pPr>
            <a:endParaRPr lang="es-ES" sz="400" i="1" spc="0" dirty="0" smtClean="0">
              <a:latin typeface="Arial"/>
              <a:cs typeface="Arial"/>
            </a:endParaRPr>
          </a:p>
          <a:p>
            <a:pPr marL="12700">
              <a:lnSpc>
                <a:spcPts val="1939"/>
              </a:lnSpc>
              <a:spcBef>
                <a:spcPts val="97"/>
              </a:spcBef>
              <a:buFont typeface="Wingdings" pitchFamily="2" charset="2"/>
              <a:buChar char="q"/>
            </a:pPr>
            <a:r>
              <a:rPr lang="es-ES" sz="1800" dirty="0" smtClean="0">
                <a:latin typeface="Arial"/>
                <a:cs typeface="Arial"/>
              </a:rPr>
              <a:t> </a:t>
            </a:r>
            <a:r>
              <a:rPr lang="es-ES" b="1" i="1" dirty="0" smtClean="0">
                <a:solidFill>
                  <a:srgbClr val="FF0000"/>
                </a:solidFill>
                <a:latin typeface="Arial"/>
                <a:cs typeface="Arial"/>
              </a:rPr>
              <a:t>Tenis en silla de ruedas</a:t>
            </a:r>
            <a:endParaRPr b="1" i="1" dirty="0">
              <a:solidFill>
                <a:srgbClr val="FF0000"/>
              </a:solidFill>
              <a:latin typeface="Arial"/>
              <a:cs typeface="Arial"/>
            </a:endParaRPr>
          </a:p>
          <a:p>
            <a:pPr marL="12700" marR="34302">
              <a:lnSpc>
                <a:spcPct val="95825"/>
              </a:lnSpc>
              <a:spcBef>
                <a:spcPts val="1075"/>
              </a:spcBef>
            </a:pPr>
            <a:r>
              <a:rPr sz="1800" spc="0" dirty="0" smtClean="0">
                <a:latin typeface="Wingdings"/>
                <a:cs typeface="Wingdings"/>
              </a:rPr>
              <a:t></a:t>
            </a:r>
            <a:r>
              <a:rPr sz="1800" spc="29" dirty="0" smtClean="0">
                <a:latin typeface="Times New Roman"/>
                <a:cs typeface="Times New Roman"/>
              </a:rPr>
              <a:t> </a:t>
            </a:r>
            <a:r>
              <a:rPr sz="1800" i="1" spc="0" dirty="0" smtClean="0">
                <a:solidFill>
                  <a:srgbClr val="0070C0"/>
                </a:solidFill>
                <a:latin typeface="Arial"/>
                <a:cs typeface="Arial"/>
              </a:rPr>
              <a:t>B</a:t>
            </a:r>
            <a:r>
              <a:rPr sz="1800" i="1" spc="-4" dirty="0" smtClean="0">
                <a:solidFill>
                  <a:srgbClr val="0070C0"/>
                </a:solidFill>
                <a:latin typeface="Arial"/>
                <a:cs typeface="Arial"/>
              </a:rPr>
              <a:t>ib</a:t>
            </a:r>
            <a:r>
              <a:rPr sz="1800" i="1" spc="0" dirty="0" smtClean="0">
                <a:solidFill>
                  <a:srgbClr val="0070C0"/>
                </a:solidFill>
                <a:latin typeface="Arial"/>
                <a:cs typeface="Arial"/>
              </a:rPr>
              <a:t>l</a:t>
            </a:r>
            <a:r>
              <a:rPr sz="1800" i="1" spc="-9" dirty="0" smtClean="0">
                <a:solidFill>
                  <a:srgbClr val="0070C0"/>
                </a:solidFill>
                <a:latin typeface="Arial"/>
                <a:cs typeface="Arial"/>
              </a:rPr>
              <a:t>i</a:t>
            </a:r>
            <a:r>
              <a:rPr sz="1800" i="1" spc="-4" dirty="0" smtClean="0">
                <a:solidFill>
                  <a:srgbClr val="0070C0"/>
                </a:solidFill>
                <a:latin typeface="Arial"/>
                <a:cs typeface="Arial"/>
              </a:rPr>
              <a:t>og</a:t>
            </a:r>
            <a:r>
              <a:rPr sz="1800" i="1" spc="0" dirty="0" smtClean="0">
                <a:solidFill>
                  <a:srgbClr val="0070C0"/>
                </a:solidFill>
                <a:latin typeface="Arial"/>
                <a:cs typeface="Arial"/>
              </a:rPr>
              <a:t>r</a:t>
            </a:r>
            <a:r>
              <a:rPr sz="1800" i="1" spc="-4" dirty="0" smtClean="0">
                <a:solidFill>
                  <a:srgbClr val="0070C0"/>
                </a:solidFill>
                <a:latin typeface="Arial"/>
                <a:cs typeface="Arial"/>
              </a:rPr>
              <a:t>a</a:t>
            </a:r>
            <a:r>
              <a:rPr sz="1800" i="1" spc="0" dirty="0" smtClean="0">
                <a:solidFill>
                  <a:srgbClr val="0070C0"/>
                </a:solidFill>
                <a:latin typeface="Arial"/>
                <a:cs typeface="Arial"/>
              </a:rPr>
              <a:t>f</a:t>
            </a:r>
            <a:r>
              <a:rPr sz="1800" i="1" spc="4" dirty="0" smtClean="0">
                <a:solidFill>
                  <a:srgbClr val="0070C0"/>
                </a:solidFill>
                <a:latin typeface="Arial"/>
                <a:cs typeface="Arial"/>
              </a:rPr>
              <a:t>í</a:t>
            </a:r>
            <a:r>
              <a:rPr sz="1800" i="1" spc="0" dirty="0" smtClean="0">
                <a:solidFill>
                  <a:srgbClr val="0070C0"/>
                </a:solidFill>
                <a:latin typeface="Arial"/>
                <a:cs typeface="Arial"/>
              </a:rPr>
              <a:t>a</a:t>
            </a:r>
            <a:r>
              <a:rPr lang="es-ES" i="1" spc="9" dirty="0" smtClean="0">
                <a:solidFill>
                  <a:srgbClr val="0070C0"/>
                </a:solidFill>
                <a:latin typeface="Arial"/>
                <a:cs typeface="Arial"/>
              </a:rPr>
              <a:t>.</a:t>
            </a:r>
            <a:endParaRPr sz="1800" dirty="0">
              <a:solidFill>
                <a:srgbClr val="0070C0"/>
              </a:solidFill>
              <a:latin typeface="Arial"/>
              <a:cs typeface="Arial"/>
            </a:endParaRPr>
          </a:p>
          <a:p>
            <a:pPr marL="12700" marR="34302">
              <a:lnSpc>
                <a:spcPct val="95825"/>
              </a:lnSpc>
              <a:spcBef>
                <a:spcPts val="1170"/>
              </a:spcBef>
            </a:pPr>
            <a:r>
              <a:rPr sz="1800" spc="0" dirty="0" smtClean="0">
                <a:latin typeface="Wingdings"/>
                <a:cs typeface="Wingdings"/>
              </a:rPr>
              <a:t></a:t>
            </a:r>
            <a:r>
              <a:rPr sz="1800" spc="34" dirty="0" smtClean="0">
                <a:latin typeface="Times New Roman"/>
                <a:cs typeface="Times New Roman"/>
              </a:rPr>
              <a:t> </a:t>
            </a:r>
            <a:r>
              <a:rPr lang="es-ES" sz="1800" i="1" spc="0" dirty="0" smtClean="0">
                <a:latin typeface="Arial"/>
                <a:cs typeface="Arial"/>
              </a:rPr>
              <a:t>Anexos</a:t>
            </a:r>
          </a:p>
          <a:p>
            <a:pPr marL="12700" marR="34302">
              <a:lnSpc>
                <a:spcPct val="95825"/>
              </a:lnSpc>
              <a:spcBef>
                <a:spcPts val="1170"/>
              </a:spcBef>
            </a:pPr>
            <a:endParaRPr sz="18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/>
          <p:nvPr/>
        </p:nvSpPr>
        <p:spPr>
          <a:xfrm>
            <a:off x="239060" y="1721224"/>
            <a:ext cx="11498729" cy="43568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56235" y="950258"/>
            <a:ext cx="95623" cy="7709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486399" y="8964"/>
            <a:ext cx="1792940" cy="51098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" y="1"/>
            <a:ext cx="12191999" cy="685799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493172" y="15367"/>
            <a:ext cx="1732280" cy="460882"/>
          </a:xfrm>
          <a:custGeom>
            <a:avLst/>
            <a:gdLst/>
            <a:ahLst/>
            <a:cxnLst/>
            <a:rect l="l" t="t" r="r" b="b"/>
            <a:pathLst>
              <a:path w="1299210" h="460882">
                <a:moveTo>
                  <a:pt x="184912" y="455040"/>
                </a:moveTo>
                <a:lnTo>
                  <a:pt x="184912" y="311276"/>
                </a:lnTo>
                <a:lnTo>
                  <a:pt x="185184" y="300082"/>
                </a:lnTo>
                <a:lnTo>
                  <a:pt x="186670" y="284525"/>
                </a:lnTo>
                <a:lnTo>
                  <a:pt x="189451" y="270986"/>
                </a:lnTo>
                <a:lnTo>
                  <a:pt x="193532" y="259475"/>
                </a:lnTo>
                <a:lnTo>
                  <a:pt x="198918" y="250000"/>
                </a:lnTo>
                <a:lnTo>
                  <a:pt x="205612" y="242569"/>
                </a:lnTo>
                <a:lnTo>
                  <a:pt x="217408" y="234123"/>
                </a:lnTo>
                <a:lnTo>
                  <a:pt x="228918" y="228811"/>
                </a:lnTo>
                <a:lnTo>
                  <a:pt x="241369" y="225608"/>
                </a:lnTo>
                <a:lnTo>
                  <a:pt x="254762" y="224535"/>
                </a:lnTo>
                <a:lnTo>
                  <a:pt x="262046" y="224886"/>
                </a:lnTo>
                <a:lnTo>
                  <a:pt x="274663" y="227461"/>
                </a:lnTo>
                <a:lnTo>
                  <a:pt x="285877" y="232536"/>
                </a:lnTo>
                <a:lnTo>
                  <a:pt x="298031" y="243142"/>
                </a:lnTo>
                <a:lnTo>
                  <a:pt x="304292" y="254126"/>
                </a:lnTo>
                <a:lnTo>
                  <a:pt x="307491" y="266460"/>
                </a:lnTo>
                <a:lnTo>
                  <a:pt x="308993" y="279367"/>
                </a:lnTo>
                <a:lnTo>
                  <a:pt x="309499" y="294893"/>
                </a:lnTo>
                <a:lnTo>
                  <a:pt x="309499" y="455040"/>
                </a:lnTo>
                <a:lnTo>
                  <a:pt x="354075" y="455040"/>
                </a:lnTo>
                <a:lnTo>
                  <a:pt x="354040" y="285820"/>
                </a:lnTo>
                <a:lnTo>
                  <a:pt x="353671" y="270634"/>
                </a:lnTo>
                <a:lnTo>
                  <a:pt x="352884" y="258630"/>
                </a:lnTo>
                <a:lnTo>
                  <a:pt x="348864" y="239209"/>
                </a:lnTo>
                <a:lnTo>
                  <a:pt x="344062" y="227375"/>
                </a:lnTo>
                <a:lnTo>
                  <a:pt x="337693" y="216915"/>
                </a:lnTo>
                <a:lnTo>
                  <a:pt x="330329" y="208557"/>
                </a:lnTo>
                <a:lnTo>
                  <a:pt x="320262" y="200880"/>
                </a:lnTo>
                <a:lnTo>
                  <a:pt x="307848" y="194436"/>
                </a:lnTo>
                <a:lnTo>
                  <a:pt x="290073" y="188681"/>
                </a:lnTo>
                <a:lnTo>
                  <a:pt x="277435" y="186613"/>
                </a:lnTo>
                <a:lnTo>
                  <a:pt x="264160" y="185927"/>
                </a:lnTo>
                <a:lnTo>
                  <a:pt x="257932" y="186072"/>
                </a:lnTo>
                <a:lnTo>
                  <a:pt x="244072" y="187533"/>
                </a:lnTo>
                <a:lnTo>
                  <a:pt x="231137" y="190566"/>
                </a:lnTo>
                <a:lnTo>
                  <a:pt x="219128" y="195168"/>
                </a:lnTo>
                <a:lnTo>
                  <a:pt x="208043" y="201338"/>
                </a:lnTo>
                <a:lnTo>
                  <a:pt x="197883" y="209073"/>
                </a:lnTo>
                <a:lnTo>
                  <a:pt x="188649" y="218373"/>
                </a:lnTo>
                <a:lnTo>
                  <a:pt x="180340" y="229234"/>
                </a:lnTo>
                <a:lnTo>
                  <a:pt x="180340" y="191897"/>
                </a:lnTo>
                <a:lnTo>
                  <a:pt x="140208" y="191897"/>
                </a:lnTo>
                <a:lnTo>
                  <a:pt x="140208" y="455040"/>
                </a:lnTo>
                <a:lnTo>
                  <a:pt x="184912" y="455040"/>
                </a:lnTo>
                <a:close/>
              </a:path>
              <a:path w="1299210" h="460882">
                <a:moveTo>
                  <a:pt x="704342" y="191897"/>
                </a:moveTo>
                <a:lnTo>
                  <a:pt x="704342" y="455040"/>
                </a:lnTo>
                <a:lnTo>
                  <a:pt x="749046" y="455040"/>
                </a:lnTo>
                <a:lnTo>
                  <a:pt x="749046" y="191897"/>
                </a:lnTo>
                <a:lnTo>
                  <a:pt x="704342" y="191897"/>
                </a:lnTo>
                <a:close/>
              </a:path>
              <a:path w="1299210" h="460882">
                <a:moveTo>
                  <a:pt x="1121138" y="199213"/>
                </a:moveTo>
                <a:lnTo>
                  <a:pt x="1110308" y="205694"/>
                </a:lnTo>
                <a:lnTo>
                  <a:pt x="1113838" y="263101"/>
                </a:lnTo>
                <a:lnTo>
                  <a:pt x="1120206" y="252456"/>
                </a:lnTo>
                <a:lnTo>
                  <a:pt x="1128268" y="243077"/>
                </a:lnTo>
                <a:lnTo>
                  <a:pt x="1132685" y="194016"/>
                </a:lnTo>
                <a:lnTo>
                  <a:pt x="1121138" y="199213"/>
                </a:lnTo>
                <a:close/>
              </a:path>
              <a:path w="1299210" h="460882">
                <a:moveTo>
                  <a:pt x="1299138" y="317019"/>
                </a:moveTo>
                <a:lnTo>
                  <a:pt x="1298293" y="302212"/>
                </a:lnTo>
                <a:lnTo>
                  <a:pt x="1296495" y="288233"/>
                </a:lnTo>
                <a:lnTo>
                  <a:pt x="1293743" y="275083"/>
                </a:lnTo>
                <a:lnTo>
                  <a:pt x="1290037" y="262766"/>
                </a:lnTo>
                <a:lnTo>
                  <a:pt x="1285379" y="251283"/>
                </a:lnTo>
                <a:lnTo>
                  <a:pt x="1279766" y="240637"/>
                </a:lnTo>
                <a:lnTo>
                  <a:pt x="1273201" y="230832"/>
                </a:lnTo>
                <a:lnTo>
                  <a:pt x="1265682" y="221868"/>
                </a:lnTo>
                <a:lnTo>
                  <a:pt x="1252718" y="209823"/>
                </a:lnTo>
                <a:lnTo>
                  <a:pt x="1242302" y="202513"/>
                </a:lnTo>
                <a:lnTo>
                  <a:pt x="1231162" y="196537"/>
                </a:lnTo>
                <a:lnTo>
                  <a:pt x="1219303" y="191893"/>
                </a:lnTo>
                <a:lnTo>
                  <a:pt x="1206729" y="188577"/>
                </a:lnTo>
                <a:lnTo>
                  <a:pt x="1193443" y="186590"/>
                </a:lnTo>
                <a:lnTo>
                  <a:pt x="1179449" y="185927"/>
                </a:lnTo>
                <a:lnTo>
                  <a:pt x="1171607" y="186122"/>
                </a:lnTo>
                <a:lnTo>
                  <a:pt x="1157922" y="187470"/>
                </a:lnTo>
                <a:lnTo>
                  <a:pt x="1144947" y="190102"/>
                </a:lnTo>
                <a:lnTo>
                  <a:pt x="1132685" y="194016"/>
                </a:lnTo>
                <a:lnTo>
                  <a:pt x="1128268" y="243077"/>
                </a:lnTo>
                <a:lnTo>
                  <a:pt x="1131983" y="239658"/>
                </a:lnTo>
                <a:lnTo>
                  <a:pt x="1142456" y="232153"/>
                </a:lnTo>
                <a:lnTo>
                  <a:pt x="1153948" y="226792"/>
                </a:lnTo>
                <a:lnTo>
                  <a:pt x="1166451" y="223576"/>
                </a:lnTo>
                <a:lnTo>
                  <a:pt x="1179957" y="222503"/>
                </a:lnTo>
                <a:lnTo>
                  <a:pt x="1190914" y="223223"/>
                </a:lnTo>
                <a:lnTo>
                  <a:pt x="1203623" y="226141"/>
                </a:lnTo>
                <a:lnTo>
                  <a:pt x="1215240" y="231295"/>
                </a:lnTo>
                <a:lnTo>
                  <a:pt x="1225767" y="238679"/>
                </a:lnTo>
                <a:lnTo>
                  <a:pt x="1235202" y="248284"/>
                </a:lnTo>
                <a:lnTo>
                  <a:pt x="1242059" y="258805"/>
                </a:lnTo>
                <a:lnTo>
                  <a:pt x="1246661" y="269996"/>
                </a:lnTo>
                <a:lnTo>
                  <a:pt x="1250002" y="283116"/>
                </a:lnTo>
                <a:lnTo>
                  <a:pt x="1252093" y="298196"/>
                </a:lnTo>
                <a:lnTo>
                  <a:pt x="1105154" y="298196"/>
                </a:lnTo>
                <a:lnTo>
                  <a:pt x="1106211" y="288157"/>
                </a:lnTo>
                <a:lnTo>
                  <a:pt x="1109171" y="275003"/>
                </a:lnTo>
                <a:lnTo>
                  <a:pt x="1113838" y="263101"/>
                </a:lnTo>
                <a:lnTo>
                  <a:pt x="1110308" y="205694"/>
                </a:lnTo>
                <a:lnTo>
                  <a:pt x="1100195" y="213457"/>
                </a:lnTo>
                <a:lnTo>
                  <a:pt x="1090803" y="222503"/>
                </a:lnTo>
                <a:lnTo>
                  <a:pt x="1079459" y="236867"/>
                </a:lnTo>
                <a:lnTo>
                  <a:pt x="1073371" y="247128"/>
                </a:lnTo>
                <a:lnTo>
                  <a:pt x="1068220" y="258197"/>
                </a:lnTo>
                <a:lnTo>
                  <a:pt x="1064005" y="270073"/>
                </a:lnTo>
                <a:lnTo>
                  <a:pt x="1060727" y="282755"/>
                </a:lnTo>
                <a:lnTo>
                  <a:pt x="1058386" y="296243"/>
                </a:lnTo>
                <a:lnTo>
                  <a:pt x="1056981" y="310534"/>
                </a:lnTo>
                <a:lnTo>
                  <a:pt x="1056513" y="325627"/>
                </a:lnTo>
                <a:lnTo>
                  <a:pt x="1056554" y="330108"/>
                </a:lnTo>
                <a:lnTo>
                  <a:pt x="1057335" y="344935"/>
                </a:lnTo>
                <a:lnTo>
                  <a:pt x="1059103" y="358928"/>
                </a:lnTo>
                <a:lnTo>
                  <a:pt x="1061856" y="372088"/>
                </a:lnTo>
                <a:lnTo>
                  <a:pt x="1065597" y="384411"/>
                </a:lnTo>
                <a:lnTo>
                  <a:pt x="1070323" y="395898"/>
                </a:lnTo>
                <a:lnTo>
                  <a:pt x="1076036" y="406546"/>
                </a:lnTo>
                <a:lnTo>
                  <a:pt x="1082736" y="416355"/>
                </a:lnTo>
                <a:lnTo>
                  <a:pt x="1090422" y="425322"/>
                </a:lnTo>
                <a:lnTo>
                  <a:pt x="1097046" y="431766"/>
                </a:lnTo>
                <a:lnTo>
                  <a:pt x="1106769" y="439501"/>
                </a:lnTo>
                <a:lnTo>
                  <a:pt x="1117301" y="446041"/>
                </a:lnTo>
                <a:lnTo>
                  <a:pt x="1128639" y="451388"/>
                </a:lnTo>
                <a:lnTo>
                  <a:pt x="1140780" y="455545"/>
                </a:lnTo>
                <a:lnTo>
                  <a:pt x="1153721" y="458511"/>
                </a:lnTo>
                <a:lnTo>
                  <a:pt x="1167458" y="460290"/>
                </a:lnTo>
                <a:lnTo>
                  <a:pt x="1181989" y="460882"/>
                </a:lnTo>
                <a:lnTo>
                  <a:pt x="1184678" y="460863"/>
                </a:lnTo>
                <a:lnTo>
                  <a:pt x="1198895" y="460073"/>
                </a:lnTo>
                <a:lnTo>
                  <a:pt x="1212271" y="458123"/>
                </a:lnTo>
                <a:lnTo>
                  <a:pt x="1224803" y="455009"/>
                </a:lnTo>
                <a:lnTo>
                  <a:pt x="1236487" y="450729"/>
                </a:lnTo>
                <a:lnTo>
                  <a:pt x="1247320" y="445280"/>
                </a:lnTo>
                <a:lnTo>
                  <a:pt x="1257300" y="438657"/>
                </a:lnTo>
                <a:lnTo>
                  <a:pt x="1265681" y="431613"/>
                </a:lnTo>
                <a:lnTo>
                  <a:pt x="1274245" y="422572"/>
                </a:lnTo>
                <a:lnTo>
                  <a:pt x="1281728" y="412478"/>
                </a:lnTo>
                <a:lnTo>
                  <a:pt x="1288129" y="401336"/>
                </a:lnTo>
                <a:lnTo>
                  <a:pt x="1293448" y="389148"/>
                </a:lnTo>
                <a:lnTo>
                  <a:pt x="1297686" y="375919"/>
                </a:lnTo>
                <a:lnTo>
                  <a:pt x="1251585" y="370204"/>
                </a:lnTo>
                <a:lnTo>
                  <a:pt x="1246524" y="382469"/>
                </a:lnTo>
                <a:lnTo>
                  <a:pt x="1239969" y="394151"/>
                </a:lnTo>
                <a:lnTo>
                  <a:pt x="1232461" y="403779"/>
                </a:lnTo>
                <a:lnTo>
                  <a:pt x="1224026" y="411352"/>
                </a:lnTo>
                <a:lnTo>
                  <a:pt x="1208222" y="419939"/>
                </a:lnTo>
                <a:lnTo>
                  <a:pt x="1195820" y="423215"/>
                </a:lnTo>
                <a:lnTo>
                  <a:pt x="1182243" y="424306"/>
                </a:lnTo>
                <a:lnTo>
                  <a:pt x="1172593" y="423784"/>
                </a:lnTo>
                <a:lnTo>
                  <a:pt x="1159755" y="421258"/>
                </a:lnTo>
                <a:lnTo>
                  <a:pt x="1147892" y="416646"/>
                </a:lnTo>
                <a:lnTo>
                  <a:pt x="1137013" y="409955"/>
                </a:lnTo>
                <a:lnTo>
                  <a:pt x="1127125" y="401192"/>
                </a:lnTo>
                <a:lnTo>
                  <a:pt x="1122810" y="396225"/>
                </a:lnTo>
                <a:lnTo>
                  <a:pt x="1116274" y="386556"/>
                </a:lnTo>
                <a:lnTo>
                  <a:pt x="1110977" y="375580"/>
                </a:lnTo>
                <a:lnTo>
                  <a:pt x="1106929" y="363294"/>
                </a:lnTo>
                <a:lnTo>
                  <a:pt x="1104138" y="349693"/>
                </a:lnTo>
                <a:lnTo>
                  <a:pt x="1102614" y="334772"/>
                </a:lnTo>
                <a:lnTo>
                  <a:pt x="1298956" y="334772"/>
                </a:lnTo>
                <a:lnTo>
                  <a:pt x="1299210" y="325500"/>
                </a:lnTo>
                <a:lnTo>
                  <a:pt x="1299138" y="317019"/>
                </a:lnTo>
                <a:close/>
              </a:path>
              <a:path w="1299210" h="460882">
                <a:moveTo>
                  <a:pt x="849122" y="323214"/>
                </a:moveTo>
                <a:lnTo>
                  <a:pt x="849955" y="303464"/>
                </a:lnTo>
                <a:lnTo>
                  <a:pt x="851835" y="289233"/>
                </a:lnTo>
                <a:lnTo>
                  <a:pt x="854797" y="276453"/>
                </a:lnTo>
                <a:lnTo>
                  <a:pt x="858843" y="265119"/>
                </a:lnTo>
                <a:lnTo>
                  <a:pt x="863978" y="255223"/>
                </a:lnTo>
                <a:lnTo>
                  <a:pt x="870204" y="246760"/>
                </a:lnTo>
                <a:lnTo>
                  <a:pt x="876850" y="239981"/>
                </a:lnTo>
                <a:lnTo>
                  <a:pt x="887150" y="232345"/>
                </a:lnTo>
                <a:lnTo>
                  <a:pt x="898603" y="226883"/>
                </a:lnTo>
                <a:lnTo>
                  <a:pt x="911203" y="223599"/>
                </a:lnTo>
                <a:lnTo>
                  <a:pt x="924941" y="222503"/>
                </a:lnTo>
                <a:lnTo>
                  <a:pt x="927466" y="222548"/>
                </a:lnTo>
                <a:lnTo>
                  <a:pt x="940604" y="224383"/>
                </a:lnTo>
                <a:lnTo>
                  <a:pt x="952462" y="228871"/>
                </a:lnTo>
                <a:lnTo>
                  <a:pt x="963041" y="235965"/>
                </a:lnTo>
                <a:lnTo>
                  <a:pt x="967862" y="240637"/>
                </a:lnTo>
                <a:lnTo>
                  <a:pt x="975027" y="250324"/>
                </a:lnTo>
                <a:lnTo>
                  <a:pt x="980712" y="262065"/>
                </a:lnTo>
                <a:lnTo>
                  <a:pt x="984885" y="275843"/>
                </a:lnTo>
                <a:lnTo>
                  <a:pt x="1028319" y="269112"/>
                </a:lnTo>
                <a:lnTo>
                  <a:pt x="1022378" y="248045"/>
                </a:lnTo>
                <a:lnTo>
                  <a:pt x="1017013" y="236164"/>
                </a:lnTo>
                <a:lnTo>
                  <a:pt x="1010400" y="225446"/>
                </a:lnTo>
                <a:lnTo>
                  <a:pt x="1002530" y="215895"/>
                </a:lnTo>
                <a:lnTo>
                  <a:pt x="993394" y="207517"/>
                </a:lnTo>
                <a:lnTo>
                  <a:pt x="985703" y="202066"/>
                </a:lnTo>
                <a:lnTo>
                  <a:pt x="975063" y="196267"/>
                </a:lnTo>
                <a:lnTo>
                  <a:pt x="963482" y="191749"/>
                </a:lnTo>
                <a:lnTo>
                  <a:pt x="950966" y="188518"/>
                </a:lnTo>
                <a:lnTo>
                  <a:pt x="937523" y="186576"/>
                </a:lnTo>
                <a:lnTo>
                  <a:pt x="923163" y="185927"/>
                </a:lnTo>
                <a:lnTo>
                  <a:pt x="921859" y="185933"/>
                </a:lnTo>
                <a:lnTo>
                  <a:pt x="908785" y="186670"/>
                </a:lnTo>
                <a:lnTo>
                  <a:pt x="896100" y="188638"/>
                </a:lnTo>
                <a:lnTo>
                  <a:pt x="883807" y="191837"/>
                </a:lnTo>
                <a:lnTo>
                  <a:pt x="871913" y="196268"/>
                </a:lnTo>
                <a:lnTo>
                  <a:pt x="860425" y="201929"/>
                </a:lnTo>
                <a:lnTo>
                  <a:pt x="848864" y="209332"/>
                </a:lnTo>
                <a:lnTo>
                  <a:pt x="839257" y="217563"/>
                </a:lnTo>
                <a:lnTo>
                  <a:pt x="830806" y="227057"/>
                </a:lnTo>
                <a:lnTo>
                  <a:pt x="823510" y="237807"/>
                </a:lnTo>
                <a:lnTo>
                  <a:pt x="817372" y="249808"/>
                </a:lnTo>
                <a:lnTo>
                  <a:pt x="813149" y="260528"/>
                </a:lnTo>
                <a:lnTo>
                  <a:pt x="809594" y="272119"/>
                </a:lnTo>
                <a:lnTo>
                  <a:pt x="806829" y="284302"/>
                </a:lnTo>
                <a:lnTo>
                  <a:pt x="804854" y="297071"/>
                </a:lnTo>
                <a:lnTo>
                  <a:pt x="803669" y="310424"/>
                </a:lnTo>
                <a:lnTo>
                  <a:pt x="803275" y="324357"/>
                </a:lnTo>
                <a:lnTo>
                  <a:pt x="803342" y="330277"/>
                </a:lnTo>
                <a:lnTo>
                  <a:pt x="804164" y="345243"/>
                </a:lnTo>
                <a:lnTo>
                  <a:pt x="805921" y="359339"/>
                </a:lnTo>
                <a:lnTo>
                  <a:pt x="808614" y="372564"/>
                </a:lnTo>
                <a:lnTo>
                  <a:pt x="812244" y="384916"/>
                </a:lnTo>
                <a:lnTo>
                  <a:pt x="816814" y="396395"/>
                </a:lnTo>
                <a:lnTo>
                  <a:pt x="822323" y="406999"/>
                </a:lnTo>
                <a:lnTo>
                  <a:pt x="828774" y="416726"/>
                </a:lnTo>
                <a:lnTo>
                  <a:pt x="836168" y="425576"/>
                </a:lnTo>
                <a:lnTo>
                  <a:pt x="849195" y="437599"/>
                </a:lnTo>
                <a:lnTo>
                  <a:pt x="859545" y="444729"/>
                </a:lnTo>
                <a:lnTo>
                  <a:pt x="870677" y="450554"/>
                </a:lnTo>
                <a:lnTo>
                  <a:pt x="882593" y="455079"/>
                </a:lnTo>
                <a:lnTo>
                  <a:pt x="895291" y="458305"/>
                </a:lnTo>
                <a:lnTo>
                  <a:pt x="908772" y="460239"/>
                </a:lnTo>
                <a:lnTo>
                  <a:pt x="923036" y="460882"/>
                </a:lnTo>
                <a:lnTo>
                  <a:pt x="923927" y="460880"/>
                </a:lnTo>
                <a:lnTo>
                  <a:pt x="937720" y="460098"/>
                </a:lnTo>
                <a:lnTo>
                  <a:pt x="950784" y="457927"/>
                </a:lnTo>
                <a:lnTo>
                  <a:pt x="963115" y="454368"/>
                </a:lnTo>
                <a:lnTo>
                  <a:pt x="974711" y="449419"/>
                </a:lnTo>
                <a:lnTo>
                  <a:pt x="985567" y="443082"/>
                </a:lnTo>
                <a:lnTo>
                  <a:pt x="995680" y="435355"/>
                </a:lnTo>
                <a:lnTo>
                  <a:pt x="1006957" y="423932"/>
                </a:lnTo>
                <a:lnTo>
                  <a:pt x="1014333" y="413998"/>
                </a:lnTo>
                <a:lnTo>
                  <a:pt x="1020570" y="403077"/>
                </a:lnTo>
                <a:lnTo>
                  <a:pt x="1025674" y="391167"/>
                </a:lnTo>
                <a:lnTo>
                  <a:pt x="1029652" y="378263"/>
                </a:lnTo>
                <a:lnTo>
                  <a:pt x="1032510" y="364362"/>
                </a:lnTo>
                <a:lnTo>
                  <a:pt x="988695" y="358647"/>
                </a:lnTo>
                <a:lnTo>
                  <a:pt x="988019" y="362918"/>
                </a:lnTo>
                <a:lnTo>
                  <a:pt x="984694" y="377043"/>
                </a:lnTo>
                <a:lnTo>
                  <a:pt x="979967" y="389294"/>
                </a:lnTo>
                <a:lnTo>
                  <a:pt x="973846" y="399672"/>
                </a:lnTo>
                <a:lnTo>
                  <a:pt x="966343" y="408177"/>
                </a:lnTo>
                <a:lnTo>
                  <a:pt x="959587" y="413535"/>
                </a:lnTo>
                <a:lnTo>
                  <a:pt x="948494" y="419499"/>
                </a:lnTo>
                <a:lnTo>
                  <a:pt x="936126" y="423099"/>
                </a:lnTo>
                <a:lnTo>
                  <a:pt x="922528" y="424306"/>
                </a:lnTo>
                <a:lnTo>
                  <a:pt x="914293" y="423908"/>
                </a:lnTo>
                <a:lnTo>
                  <a:pt x="901318" y="421417"/>
                </a:lnTo>
                <a:lnTo>
                  <a:pt x="889523" y="416637"/>
                </a:lnTo>
                <a:lnTo>
                  <a:pt x="878900" y="409559"/>
                </a:lnTo>
                <a:lnTo>
                  <a:pt x="869442" y="400176"/>
                </a:lnTo>
                <a:lnTo>
                  <a:pt x="862037" y="389283"/>
                </a:lnTo>
                <a:lnTo>
                  <a:pt x="857379" y="379017"/>
                </a:lnTo>
                <a:lnTo>
                  <a:pt x="853762" y="367278"/>
                </a:lnTo>
                <a:lnTo>
                  <a:pt x="851182" y="354064"/>
                </a:lnTo>
                <a:lnTo>
                  <a:pt x="849636" y="339377"/>
                </a:lnTo>
                <a:lnTo>
                  <a:pt x="849122" y="323214"/>
                </a:lnTo>
                <a:close/>
              </a:path>
              <a:path w="1299210" h="460882">
                <a:moveTo>
                  <a:pt x="704342" y="91693"/>
                </a:moveTo>
                <a:lnTo>
                  <a:pt x="704342" y="143001"/>
                </a:lnTo>
                <a:lnTo>
                  <a:pt x="749046" y="143001"/>
                </a:lnTo>
                <a:lnTo>
                  <a:pt x="749046" y="91693"/>
                </a:lnTo>
                <a:lnTo>
                  <a:pt x="704342" y="91693"/>
                </a:lnTo>
                <a:close/>
              </a:path>
              <a:path w="1299210" h="460882">
                <a:moveTo>
                  <a:pt x="469768" y="196633"/>
                </a:moveTo>
                <a:lnTo>
                  <a:pt x="458597" y="202946"/>
                </a:lnTo>
                <a:lnTo>
                  <a:pt x="448870" y="210181"/>
                </a:lnTo>
                <a:lnTo>
                  <a:pt x="452767" y="304123"/>
                </a:lnTo>
                <a:lnTo>
                  <a:pt x="454538" y="289822"/>
                </a:lnTo>
                <a:lnTo>
                  <a:pt x="457337" y="276973"/>
                </a:lnTo>
                <a:lnTo>
                  <a:pt x="461167" y="265577"/>
                </a:lnTo>
                <a:lnTo>
                  <a:pt x="466031" y="255633"/>
                </a:lnTo>
                <a:lnTo>
                  <a:pt x="471932" y="247141"/>
                </a:lnTo>
                <a:lnTo>
                  <a:pt x="481472" y="191771"/>
                </a:lnTo>
                <a:lnTo>
                  <a:pt x="469768" y="196633"/>
                </a:lnTo>
                <a:close/>
              </a:path>
              <a:path w="1299210" h="460882">
                <a:moveTo>
                  <a:pt x="451405" y="436120"/>
                </a:moveTo>
                <a:lnTo>
                  <a:pt x="461518" y="443610"/>
                </a:lnTo>
                <a:lnTo>
                  <a:pt x="469941" y="448643"/>
                </a:lnTo>
                <a:lnTo>
                  <a:pt x="481598" y="454008"/>
                </a:lnTo>
                <a:lnTo>
                  <a:pt x="493715" y="457832"/>
                </a:lnTo>
                <a:lnTo>
                  <a:pt x="506286" y="460121"/>
                </a:lnTo>
                <a:lnTo>
                  <a:pt x="519303" y="460882"/>
                </a:lnTo>
                <a:lnTo>
                  <a:pt x="527516" y="460593"/>
                </a:lnTo>
                <a:lnTo>
                  <a:pt x="541143" y="458666"/>
                </a:lnTo>
                <a:lnTo>
                  <a:pt x="553678" y="454929"/>
                </a:lnTo>
                <a:lnTo>
                  <a:pt x="565126" y="449376"/>
                </a:lnTo>
                <a:lnTo>
                  <a:pt x="575487" y="442001"/>
                </a:lnTo>
                <a:lnTo>
                  <a:pt x="584765" y="432800"/>
                </a:lnTo>
                <a:lnTo>
                  <a:pt x="592963" y="421766"/>
                </a:lnTo>
                <a:lnTo>
                  <a:pt x="592963" y="455040"/>
                </a:lnTo>
                <a:lnTo>
                  <a:pt x="634365" y="455040"/>
                </a:lnTo>
                <a:lnTo>
                  <a:pt x="634365" y="91693"/>
                </a:lnTo>
                <a:lnTo>
                  <a:pt x="589915" y="91693"/>
                </a:lnTo>
                <a:lnTo>
                  <a:pt x="589915" y="222123"/>
                </a:lnTo>
                <a:lnTo>
                  <a:pt x="588809" y="220616"/>
                </a:lnTo>
                <a:lnTo>
                  <a:pt x="580523" y="211131"/>
                </a:lnTo>
                <a:lnTo>
                  <a:pt x="570824" y="202904"/>
                </a:lnTo>
                <a:lnTo>
                  <a:pt x="559689" y="195960"/>
                </a:lnTo>
                <a:lnTo>
                  <a:pt x="555046" y="193625"/>
                </a:lnTo>
                <a:lnTo>
                  <a:pt x="543407" y="189336"/>
                </a:lnTo>
                <a:lnTo>
                  <a:pt x="530858" y="186776"/>
                </a:lnTo>
                <a:lnTo>
                  <a:pt x="517398" y="185927"/>
                </a:lnTo>
                <a:lnTo>
                  <a:pt x="506500" y="186423"/>
                </a:lnTo>
                <a:lnTo>
                  <a:pt x="493713" y="188365"/>
                </a:lnTo>
                <a:lnTo>
                  <a:pt x="481472" y="191771"/>
                </a:lnTo>
                <a:lnTo>
                  <a:pt x="471932" y="247141"/>
                </a:lnTo>
                <a:lnTo>
                  <a:pt x="475238" y="243319"/>
                </a:lnTo>
                <a:lnTo>
                  <a:pt x="485255" y="234323"/>
                </a:lnTo>
                <a:lnTo>
                  <a:pt x="496332" y="227898"/>
                </a:lnTo>
                <a:lnTo>
                  <a:pt x="508449" y="224043"/>
                </a:lnTo>
                <a:lnTo>
                  <a:pt x="521589" y="222757"/>
                </a:lnTo>
                <a:lnTo>
                  <a:pt x="528281" y="223076"/>
                </a:lnTo>
                <a:lnTo>
                  <a:pt x="540846" y="225593"/>
                </a:lnTo>
                <a:lnTo>
                  <a:pt x="552459" y="230602"/>
                </a:lnTo>
                <a:lnTo>
                  <a:pt x="563137" y="238087"/>
                </a:lnTo>
                <a:lnTo>
                  <a:pt x="572897" y="248030"/>
                </a:lnTo>
                <a:lnTo>
                  <a:pt x="581236" y="260956"/>
                </a:lnTo>
                <a:lnTo>
                  <a:pt x="585724" y="271489"/>
                </a:lnTo>
                <a:lnTo>
                  <a:pt x="589220" y="283397"/>
                </a:lnTo>
                <a:lnTo>
                  <a:pt x="591721" y="296684"/>
                </a:lnTo>
                <a:lnTo>
                  <a:pt x="593223" y="311353"/>
                </a:lnTo>
                <a:lnTo>
                  <a:pt x="593725" y="327405"/>
                </a:lnTo>
                <a:lnTo>
                  <a:pt x="593190" y="342553"/>
                </a:lnTo>
                <a:lnTo>
                  <a:pt x="591502" y="356933"/>
                </a:lnTo>
                <a:lnTo>
                  <a:pt x="588663" y="369905"/>
                </a:lnTo>
                <a:lnTo>
                  <a:pt x="584677" y="381463"/>
                </a:lnTo>
                <a:lnTo>
                  <a:pt x="579547" y="391598"/>
                </a:lnTo>
                <a:lnTo>
                  <a:pt x="573278" y="400303"/>
                </a:lnTo>
                <a:lnTo>
                  <a:pt x="559679" y="412900"/>
                </a:lnTo>
                <a:lnTo>
                  <a:pt x="548552" y="419237"/>
                </a:lnTo>
                <a:lnTo>
                  <a:pt x="536496" y="423039"/>
                </a:lnTo>
                <a:lnTo>
                  <a:pt x="523494" y="424306"/>
                </a:lnTo>
                <a:lnTo>
                  <a:pt x="518025" y="424077"/>
                </a:lnTo>
                <a:lnTo>
                  <a:pt x="505651" y="421708"/>
                </a:lnTo>
                <a:lnTo>
                  <a:pt x="494055" y="416781"/>
                </a:lnTo>
                <a:lnTo>
                  <a:pt x="483239" y="409305"/>
                </a:lnTo>
                <a:lnTo>
                  <a:pt x="473202" y="399287"/>
                </a:lnTo>
                <a:lnTo>
                  <a:pt x="465844" y="388768"/>
                </a:lnTo>
                <a:lnTo>
                  <a:pt x="460840" y="378413"/>
                </a:lnTo>
                <a:lnTo>
                  <a:pt x="456960" y="366734"/>
                </a:lnTo>
                <a:lnTo>
                  <a:pt x="454196" y="353728"/>
                </a:lnTo>
                <a:lnTo>
                  <a:pt x="452542" y="339392"/>
                </a:lnTo>
                <a:lnTo>
                  <a:pt x="451993" y="323723"/>
                </a:lnTo>
                <a:lnTo>
                  <a:pt x="452020" y="319876"/>
                </a:lnTo>
                <a:lnTo>
                  <a:pt x="452767" y="304123"/>
                </a:lnTo>
                <a:lnTo>
                  <a:pt x="448870" y="210181"/>
                </a:lnTo>
                <a:lnTo>
                  <a:pt x="439862" y="218859"/>
                </a:lnTo>
                <a:lnTo>
                  <a:pt x="431923" y="228755"/>
                </a:lnTo>
                <a:lnTo>
                  <a:pt x="425046" y="239873"/>
                </a:lnTo>
                <a:lnTo>
                  <a:pt x="419227" y="252222"/>
                </a:lnTo>
                <a:lnTo>
                  <a:pt x="416116" y="260434"/>
                </a:lnTo>
                <a:lnTo>
                  <a:pt x="412516" y="272183"/>
                </a:lnTo>
                <a:lnTo>
                  <a:pt x="409723" y="284391"/>
                </a:lnTo>
                <a:lnTo>
                  <a:pt x="407733" y="297053"/>
                </a:lnTo>
                <a:lnTo>
                  <a:pt x="406542" y="310165"/>
                </a:lnTo>
                <a:lnTo>
                  <a:pt x="406146" y="323723"/>
                </a:lnTo>
                <a:lnTo>
                  <a:pt x="406383" y="333912"/>
                </a:lnTo>
                <a:lnTo>
                  <a:pt x="407470" y="347285"/>
                </a:lnTo>
                <a:lnTo>
                  <a:pt x="409438" y="360086"/>
                </a:lnTo>
                <a:lnTo>
                  <a:pt x="412286" y="372319"/>
                </a:lnTo>
                <a:lnTo>
                  <a:pt x="416014" y="383988"/>
                </a:lnTo>
                <a:lnTo>
                  <a:pt x="420624" y="395096"/>
                </a:lnTo>
                <a:lnTo>
                  <a:pt x="426867" y="406995"/>
                </a:lnTo>
                <a:lnTo>
                  <a:pt x="434086" y="417819"/>
                </a:lnTo>
                <a:lnTo>
                  <a:pt x="442263" y="427525"/>
                </a:lnTo>
                <a:lnTo>
                  <a:pt x="451405" y="436120"/>
                </a:lnTo>
                <a:close/>
              </a:path>
              <a:path w="1299210" h="460882">
                <a:moveTo>
                  <a:pt x="12446" y="91693"/>
                </a:moveTo>
                <a:lnTo>
                  <a:pt x="12446" y="455040"/>
                </a:lnTo>
                <a:lnTo>
                  <a:pt x="60452" y="455040"/>
                </a:lnTo>
                <a:lnTo>
                  <a:pt x="60452" y="91693"/>
                </a:lnTo>
                <a:lnTo>
                  <a:pt x="12446" y="91693"/>
                </a:lnTo>
                <a:close/>
              </a:path>
              <a:path w="1299210" h="460882">
                <a:moveTo>
                  <a:pt x="33020" y="0"/>
                </a:moveTo>
                <a:lnTo>
                  <a:pt x="0" y="69468"/>
                </a:lnTo>
                <a:lnTo>
                  <a:pt x="36957" y="69468"/>
                </a:lnTo>
                <a:lnTo>
                  <a:pt x="91440" y="0"/>
                </a:lnTo>
                <a:lnTo>
                  <a:pt x="330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462099" y="207265"/>
            <a:ext cx="0" cy="263143"/>
          </a:xfrm>
          <a:custGeom>
            <a:avLst/>
            <a:gdLst/>
            <a:ahLst/>
            <a:cxnLst/>
            <a:rect l="l" t="t" r="r" b="b"/>
            <a:pathLst>
              <a:path h="263143">
                <a:moveTo>
                  <a:pt x="0" y="0"/>
                </a:moveTo>
                <a:lnTo>
                  <a:pt x="0" y="263143"/>
                </a:lnTo>
              </a:path>
            </a:pathLst>
          </a:custGeom>
          <a:ln w="4597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462099" y="107060"/>
            <a:ext cx="0" cy="51308"/>
          </a:xfrm>
          <a:custGeom>
            <a:avLst/>
            <a:gdLst/>
            <a:ahLst/>
            <a:cxnLst/>
            <a:rect l="l" t="t" r="r" b="b"/>
            <a:pathLst>
              <a:path h="51308">
                <a:moveTo>
                  <a:pt x="0" y="0"/>
                </a:moveTo>
                <a:lnTo>
                  <a:pt x="0" y="51308"/>
                </a:lnTo>
              </a:path>
            </a:pathLst>
          </a:custGeom>
          <a:ln w="4597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541772" y="107061"/>
            <a:ext cx="0" cy="363347"/>
          </a:xfrm>
          <a:custGeom>
            <a:avLst/>
            <a:gdLst/>
            <a:ahLst/>
            <a:cxnLst/>
            <a:rect l="l" t="t" r="r" b="b"/>
            <a:pathLst>
              <a:path h="363347">
                <a:moveTo>
                  <a:pt x="0" y="0"/>
                </a:moveTo>
                <a:lnTo>
                  <a:pt x="0" y="363347"/>
                </a:lnTo>
              </a:path>
            </a:pathLst>
          </a:custGeom>
          <a:ln w="4927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095831" y="238126"/>
            <a:ext cx="188975" cy="201549"/>
          </a:xfrm>
          <a:custGeom>
            <a:avLst/>
            <a:gdLst/>
            <a:ahLst/>
            <a:cxnLst/>
            <a:rect l="l" t="t" r="r" b="b"/>
            <a:pathLst>
              <a:path w="141731" h="201549">
                <a:moveTo>
                  <a:pt x="69596" y="0"/>
                </a:moveTo>
                <a:lnTo>
                  <a:pt x="56456" y="1285"/>
                </a:lnTo>
                <a:lnTo>
                  <a:pt x="44339" y="5140"/>
                </a:lnTo>
                <a:lnTo>
                  <a:pt x="33262" y="11565"/>
                </a:lnTo>
                <a:lnTo>
                  <a:pt x="23245" y="20561"/>
                </a:lnTo>
                <a:lnTo>
                  <a:pt x="14038" y="32875"/>
                </a:lnTo>
                <a:lnTo>
                  <a:pt x="9174" y="42819"/>
                </a:lnTo>
                <a:lnTo>
                  <a:pt x="5344" y="54215"/>
                </a:lnTo>
                <a:lnTo>
                  <a:pt x="2545" y="67064"/>
                </a:lnTo>
                <a:lnTo>
                  <a:pt x="774" y="81365"/>
                </a:lnTo>
                <a:lnTo>
                  <a:pt x="27" y="97118"/>
                </a:lnTo>
                <a:lnTo>
                  <a:pt x="0" y="100965"/>
                </a:lnTo>
                <a:lnTo>
                  <a:pt x="549" y="116634"/>
                </a:lnTo>
                <a:lnTo>
                  <a:pt x="2203" y="130970"/>
                </a:lnTo>
                <a:lnTo>
                  <a:pt x="4967" y="143976"/>
                </a:lnTo>
                <a:lnTo>
                  <a:pt x="8847" y="155655"/>
                </a:lnTo>
                <a:lnTo>
                  <a:pt x="13851" y="166010"/>
                </a:lnTo>
                <a:lnTo>
                  <a:pt x="19985" y="175044"/>
                </a:lnTo>
                <a:lnTo>
                  <a:pt x="31246" y="186547"/>
                </a:lnTo>
                <a:lnTo>
                  <a:pt x="42062" y="194023"/>
                </a:lnTo>
                <a:lnTo>
                  <a:pt x="53658" y="198950"/>
                </a:lnTo>
                <a:lnTo>
                  <a:pt x="66032" y="201319"/>
                </a:lnTo>
                <a:lnTo>
                  <a:pt x="71500" y="201549"/>
                </a:lnTo>
                <a:lnTo>
                  <a:pt x="84503" y="200281"/>
                </a:lnTo>
                <a:lnTo>
                  <a:pt x="96559" y="196479"/>
                </a:lnTo>
                <a:lnTo>
                  <a:pt x="107686" y="190142"/>
                </a:lnTo>
                <a:lnTo>
                  <a:pt x="117903" y="181270"/>
                </a:lnTo>
                <a:lnTo>
                  <a:pt x="127554" y="168840"/>
                </a:lnTo>
                <a:lnTo>
                  <a:pt x="132684" y="158705"/>
                </a:lnTo>
                <a:lnTo>
                  <a:pt x="136670" y="147147"/>
                </a:lnTo>
                <a:lnTo>
                  <a:pt x="139509" y="134175"/>
                </a:lnTo>
                <a:lnTo>
                  <a:pt x="141197" y="119795"/>
                </a:lnTo>
                <a:lnTo>
                  <a:pt x="141731" y="104648"/>
                </a:lnTo>
                <a:lnTo>
                  <a:pt x="141230" y="88595"/>
                </a:lnTo>
                <a:lnTo>
                  <a:pt x="139728" y="73926"/>
                </a:lnTo>
                <a:lnTo>
                  <a:pt x="137227" y="60639"/>
                </a:lnTo>
                <a:lnTo>
                  <a:pt x="133731" y="48731"/>
                </a:lnTo>
                <a:lnTo>
                  <a:pt x="129243" y="38198"/>
                </a:lnTo>
                <a:lnTo>
                  <a:pt x="123765" y="29038"/>
                </a:lnTo>
                <a:lnTo>
                  <a:pt x="111144" y="15329"/>
                </a:lnTo>
                <a:lnTo>
                  <a:pt x="100466" y="7844"/>
                </a:lnTo>
                <a:lnTo>
                  <a:pt x="88853" y="2835"/>
                </a:lnTo>
                <a:lnTo>
                  <a:pt x="76288" y="318"/>
                </a:lnTo>
                <a:lnTo>
                  <a:pt x="69596" y="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966712" y="237871"/>
            <a:ext cx="195917" cy="75692"/>
          </a:xfrm>
          <a:custGeom>
            <a:avLst/>
            <a:gdLst/>
            <a:ahLst/>
            <a:cxnLst/>
            <a:rect l="l" t="t" r="r" b="b"/>
            <a:pathLst>
              <a:path w="146938" h="75692">
                <a:moveTo>
                  <a:pt x="74802" y="0"/>
                </a:moveTo>
                <a:lnTo>
                  <a:pt x="61297" y="1072"/>
                </a:lnTo>
                <a:lnTo>
                  <a:pt x="48794" y="4288"/>
                </a:lnTo>
                <a:lnTo>
                  <a:pt x="37302" y="9649"/>
                </a:lnTo>
                <a:lnTo>
                  <a:pt x="26829" y="17154"/>
                </a:lnTo>
                <a:lnTo>
                  <a:pt x="23113" y="20574"/>
                </a:lnTo>
                <a:lnTo>
                  <a:pt x="15052" y="29952"/>
                </a:lnTo>
                <a:lnTo>
                  <a:pt x="8684" y="40597"/>
                </a:lnTo>
                <a:lnTo>
                  <a:pt x="4017" y="52499"/>
                </a:lnTo>
                <a:lnTo>
                  <a:pt x="1057" y="65653"/>
                </a:lnTo>
                <a:lnTo>
                  <a:pt x="0" y="75692"/>
                </a:lnTo>
                <a:lnTo>
                  <a:pt x="146938" y="75692"/>
                </a:lnTo>
                <a:lnTo>
                  <a:pt x="144848" y="60612"/>
                </a:lnTo>
                <a:lnTo>
                  <a:pt x="141507" y="47492"/>
                </a:lnTo>
                <a:lnTo>
                  <a:pt x="136905" y="36301"/>
                </a:lnTo>
                <a:lnTo>
                  <a:pt x="131032" y="27005"/>
                </a:lnTo>
                <a:lnTo>
                  <a:pt x="120613" y="16175"/>
                </a:lnTo>
                <a:lnTo>
                  <a:pt x="110086" y="8791"/>
                </a:lnTo>
                <a:lnTo>
                  <a:pt x="98469" y="3637"/>
                </a:lnTo>
                <a:lnTo>
                  <a:pt x="85760" y="719"/>
                </a:lnTo>
                <a:lnTo>
                  <a:pt x="74802" y="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432297" y="207265"/>
            <a:ext cx="59604" cy="263143"/>
          </a:xfrm>
          <a:custGeom>
            <a:avLst/>
            <a:gdLst/>
            <a:ahLst/>
            <a:cxnLst/>
            <a:rect l="l" t="t" r="r" b="b"/>
            <a:pathLst>
              <a:path w="44703" h="263143">
                <a:moveTo>
                  <a:pt x="0" y="0"/>
                </a:moveTo>
                <a:lnTo>
                  <a:pt x="44703" y="0"/>
                </a:lnTo>
                <a:lnTo>
                  <a:pt x="44703" y="263143"/>
                </a:lnTo>
                <a:lnTo>
                  <a:pt x="0" y="263143"/>
                </a:lnTo>
                <a:lnTo>
                  <a:pt x="0" y="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901858" y="201295"/>
            <a:ext cx="323596" cy="274954"/>
          </a:xfrm>
          <a:custGeom>
            <a:avLst/>
            <a:gdLst/>
            <a:ahLst/>
            <a:cxnLst/>
            <a:rect l="l" t="t" r="r" b="b"/>
            <a:pathLst>
              <a:path w="242697" h="274954">
                <a:moveTo>
                  <a:pt x="122936" y="0"/>
                </a:moveTo>
                <a:lnTo>
                  <a:pt x="136930" y="662"/>
                </a:lnTo>
                <a:lnTo>
                  <a:pt x="150216" y="2649"/>
                </a:lnTo>
                <a:lnTo>
                  <a:pt x="162790" y="5965"/>
                </a:lnTo>
                <a:lnTo>
                  <a:pt x="174649" y="10609"/>
                </a:lnTo>
                <a:lnTo>
                  <a:pt x="185789" y="16585"/>
                </a:lnTo>
                <a:lnTo>
                  <a:pt x="196205" y="23895"/>
                </a:lnTo>
                <a:lnTo>
                  <a:pt x="205894" y="32539"/>
                </a:lnTo>
                <a:lnTo>
                  <a:pt x="216688" y="44904"/>
                </a:lnTo>
                <a:lnTo>
                  <a:pt x="223253" y="54709"/>
                </a:lnTo>
                <a:lnTo>
                  <a:pt x="228866" y="65355"/>
                </a:lnTo>
                <a:lnTo>
                  <a:pt x="233524" y="76838"/>
                </a:lnTo>
                <a:lnTo>
                  <a:pt x="237230" y="89155"/>
                </a:lnTo>
                <a:lnTo>
                  <a:pt x="239982" y="102305"/>
                </a:lnTo>
                <a:lnTo>
                  <a:pt x="241780" y="116284"/>
                </a:lnTo>
                <a:lnTo>
                  <a:pt x="242625" y="131091"/>
                </a:lnTo>
                <a:lnTo>
                  <a:pt x="242697" y="137032"/>
                </a:lnTo>
                <a:lnTo>
                  <a:pt x="242697" y="139573"/>
                </a:lnTo>
                <a:lnTo>
                  <a:pt x="242570" y="143636"/>
                </a:lnTo>
                <a:lnTo>
                  <a:pt x="242443" y="148844"/>
                </a:lnTo>
                <a:lnTo>
                  <a:pt x="46101" y="148844"/>
                </a:lnTo>
                <a:lnTo>
                  <a:pt x="47625" y="163765"/>
                </a:lnTo>
                <a:lnTo>
                  <a:pt x="50416" y="177366"/>
                </a:lnTo>
                <a:lnTo>
                  <a:pt x="54464" y="189652"/>
                </a:lnTo>
                <a:lnTo>
                  <a:pt x="59761" y="200628"/>
                </a:lnTo>
                <a:lnTo>
                  <a:pt x="66297" y="210297"/>
                </a:lnTo>
                <a:lnTo>
                  <a:pt x="70612" y="215264"/>
                </a:lnTo>
                <a:lnTo>
                  <a:pt x="80500" y="224027"/>
                </a:lnTo>
                <a:lnTo>
                  <a:pt x="91379" y="230718"/>
                </a:lnTo>
                <a:lnTo>
                  <a:pt x="103242" y="235330"/>
                </a:lnTo>
                <a:lnTo>
                  <a:pt x="116080" y="237856"/>
                </a:lnTo>
                <a:lnTo>
                  <a:pt x="125730" y="238378"/>
                </a:lnTo>
                <a:lnTo>
                  <a:pt x="139307" y="237287"/>
                </a:lnTo>
                <a:lnTo>
                  <a:pt x="151709" y="234011"/>
                </a:lnTo>
                <a:lnTo>
                  <a:pt x="162918" y="228552"/>
                </a:lnTo>
                <a:lnTo>
                  <a:pt x="175948" y="217851"/>
                </a:lnTo>
                <a:lnTo>
                  <a:pt x="183456" y="208223"/>
                </a:lnTo>
                <a:lnTo>
                  <a:pt x="190011" y="196541"/>
                </a:lnTo>
                <a:lnTo>
                  <a:pt x="195072" y="184276"/>
                </a:lnTo>
                <a:lnTo>
                  <a:pt x="241173" y="189991"/>
                </a:lnTo>
                <a:lnTo>
                  <a:pt x="236935" y="203220"/>
                </a:lnTo>
                <a:lnTo>
                  <a:pt x="231616" y="215408"/>
                </a:lnTo>
                <a:lnTo>
                  <a:pt x="225215" y="226550"/>
                </a:lnTo>
                <a:lnTo>
                  <a:pt x="217732" y="236644"/>
                </a:lnTo>
                <a:lnTo>
                  <a:pt x="209168" y="245685"/>
                </a:lnTo>
                <a:lnTo>
                  <a:pt x="200787" y="252729"/>
                </a:lnTo>
                <a:lnTo>
                  <a:pt x="190807" y="259352"/>
                </a:lnTo>
                <a:lnTo>
                  <a:pt x="179974" y="264801"/>
                </a:lnTo>
                <a:lnTo>
                  <a:pt x="168290" y="269081"/>
                </a:lnTo>
                <a:lnTo>
                  <a:pt x="155758" y="272195"/>
                </a:lnTo>
                <a:lnTo>
                  <a:pt x="142382" y="274145"/>
                </a:lnTo>
                <a:lnTo>
                  <a:pt x="128165" y="274935"/>
                </a:lnTo>
                <a:lnTo>
                  <a:pt x="125476" y="274954"/>
                </a:lnTo>
                <a:lnTo>
                  <a:pt x="110945" y="274362"/>
                </a:lnTo>
                <a:lnTo>
                  <a:pt x="97208" y="272583"/>
                </a:lnTo>
                <a:lnTo>
                  <a:pt x="84267" y="269617"/>
                </a:lnTo>
                <a:lnTo>
                  <a:pt x="72126" y="265460"/>
                </a:lnTo>
                <a:lnTo>
                  <a:pt x="60788" y="260113"/>
                </a:lnTo>
                <a:lnTo>
                  <a:pt x="50256" y="253573"/>
                </a:lnTo>
                <a:lnTo>
                  <a:pt x="40533" y="245838"/>
                </a:lnTo>
                <a:lnTo>
                  <a:pt x="33909" y="239394"/>
                </a:lnTo>
                <a:lnTo>
                  <a:pt x="26223" y="230427"/>
                </a:lnTo>
                <a:lnTo>
                  <a:pt x="19523" y="220618"/>
                </a:lnTo>
                <a:lnTo>
                  <a:pt x="13810" y="209970"/>
                </a:lnTo>
                <a:lnTo>
                  <a:pt x="9084" y="198483"/>
                </a:lnTo>
                <a:lnTo>
                  <a:pt x="5343" y="186160"/>
                </a:lnTo>
                <a:lnTo>
                  <a:pt x="2590" y="173000"/>
                </a:lnTo>
                <a:lnTo>
                  <a:pt x="822" y="159007"/>
                </a:lnTo>
                <a:lnTo>
                  <a:pt x="41" y="144180"/>
                </a:lnTo>
                <a:lnTo>
                  <a:pt x="0" y="139700"/>
                </a:lnTo>
                <a:lnTo>
                  <a:pt x="468" y="124606"/>
                </a:lnTo>
                <a:lnTo>
                  <a:pt x="1873" y="110315"/>
                </a:lnTo>
                <a:lnTo>
                  <a:pt x="4214" y="96827"/>
                </a:lnTo>
                <a:lnTo>
                  <a:pt x="7492" y="84145"/>
                </a:lnTo>
                <a:lnTo>
                  <a:pt x="11707" y="72269"/>
                </a:lnTo>
                <a:lnTo>
                  <a:pt x="16858" y="61200"/>
                </a:lnTo>
                <a:lnTo>
                  <a:pt x="22946" y="50939"/>
                </a:lnTo>
                <a:lnTo>
                  <a:pt x="29970" y="41489"/>
                </a:lnTo>
                <a:lnTo>
                  <a:pt x="43682" y="27529"/>
                </a:lnTo>
                <a:lnTo>
                  <a:pt x="53795" y="19766"/>
                </a:lnTo>
                <a:lnTo>
                  <a:pt x="64625" y="13285"/>
                </a:lnTo>
                <a:lnTo>
                  <a:pt x="76172" y="8088"/>
                </a:lnTo>
                <a:lnTo>
                  <a:pt x="88434" y="4174"/>
                </a:lnTo>
                <a:lnTo>
                  <a:pt x="101409" y="1542"/>
                </a:lnTo>
                <a:lnTo>
                  <a:pt x="115094" y="194"/>
                </a:lnTo>
                <a:lnTo>
                  <a:pt x="122936" y="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564207" y="201295"/>
            <a:ext cx="305647" cy="274954"/>
          </a:xfrm>
          <a:custGeom>
            <a:avLst/>
            <a:gdLst/>
            <a:ahLst/>
            <a:cxnLst/>
            <a:rect l="l" t="t" r="r" b="b"/>
            <a:pathLst>
              <a:path w="229235" h="274954">
                <a:moveTo>
                  <a:pt x="119887" y="0"/>
                </a:moveTo>
                <a:lnTo>
                  <a:pt x="134248" y="648"/>
                </a:lnTo>
                <a:lnTo>
                  <a:pt x="147691" y="2590"/>
                </a:lnTo>
                <a:lnTo>
                  <a:pt x="160207" y="5821"/>
                </a:lnTo>
                <a:lnTo>
                  <a:pt x="171788" y="10339"/>
                </a:lnTo>
                <a:lnTo>
                  <a:pt x="182428" y="16138"/>
                </a:lnTo>
                <a:lnTo>
                  <a:pt x="190119" y="21589"/>
                </a:lnTo>
                <a:lnTo>
                  <a:pt x="199255" y="29967"/>
                </a:lnTo>
                <a:lnTo>
                  <a:pt x="207125" y="39518"/>
                </a:lnTo>
                <a:lnTo>
                  <a:pt x="213738" y="50236"/>
                </a:lnTo>
                <a:lnTo>
                  <a:pt x="219103" y="62117"/>
                </a:lnTo>
                <a:lnTo>
                  <a:pt x="223228" y="75157"/>
                </a:lnTo>
                <a:lnTo>
                  <a:pt x="225044" y="83184"/>
                </a:lnTo>
                <a:lnTo>
                  <a:pt x="181610" y="89915"/>
                </a:lnTo>
                <a:lnTo>
                  <a:pt x="177437" y="76137"/>
                </a:lnTo>
                <a:lnTo>
                  <a:pt x="171752" y="64396"/>
                </a:lnTo>
                <a:lnTo>
                  <a:pt x="164587" y="54709"/>
                </a:lnTo>
                <a:lnTo>
                  <a:pt x="149187" y="42943"/>
                </a:lnTo>
                <a:lnTo>
                  <a:pt x="137329" y="38455"/>
                </a:lnTo>
                <a:lnTo>
                  <a:pt x="124191" y="36620"/>
                </a:lnTo>
                <a:lnTo>
                  <a:pt x="121666" y="36575"/>
                </a:lnTo>
                <a:lnTo>
                  <a:pt x="107928" y="37671"/>
                </a:lnTo>
                <a:lnTo>
                  <a:pt x="95328" y="40955"/>
                </a:lnTo>
                <a:lnTo>
                  <a:pt x="83875" y="46417"/>
                </a:lnTo>
                <a:lnTo>
                  <a:pt x="73575" y="54053"/>
                </a:lnTo>
                <a:lnTo>
                  <a:pt x="66929" y="60832"/>
                </a:lnTo>
                <a:lnTo>
                  <a:pt x="60703" y="69295"/>
                </a:lnTo>
                <a:lnTo>
                  <a:pt x="55568" y="79191"/>
                </a:lnTo>
                <a:lnTo>
                  <a:pt x="51522" y="90525"/>
                </a:lnTo>
                <a:lnTo>
                  <a:pt x="48560" y="103305"/>
                </a:lnTo>
                <a:lnTo>
                  <a:pt x="46680" y="117536"/>
                </a:lnTo>
                <a:lnTo>
                  <a:pt x="45879" y="133225"/>
                </a:lnTo>
                <a:lnTo>
                  <a:pt x="45847" y="137286"/>
                </a:lnTo>
                <a:lnTo>
                  <a:pt x="46361" y="153449"/>
                </a:lnTo>
                <a:lnTo>
                  <a:pt x="47907" y="168136"/>
                </a:lnTo>
                <a:lnTo>
                  <a:pt x="50487" y="181350"/>
                </a:lnTo>
                <a:lnTo>
                  <a:pt x="54104" y="193089"/>
                </a:lnTo>
                <a:lnTo>
                  <a:pt x="58762" y="203355"/>
                </a:lnTo>
                <a:lnTo>
                  <a:pt x="64463" y="212146"/>
                </a:lnTo>
                <a:lnTo>
                  <a:pt x="75625" y="223631"/>
                </a:lnTo>
                <a:lnTo>
                  <a:pt x="86248" y="230709"/>
                </a:lnTo>
                <a:lnTo>
                  <a:pt x="98043" y="235489"/>
                </a:lnTo>
                <a:lnTo>
                  <a:pt x="111018" y="237980"/>
                </a:lnTo>
                <a:lnTo>
                  <a:pt x="119253" y="238378"/>
                </a:lnTo>
                <a:lnTo>
                  <a:pt x="132851" y="237171"/>
                </a:lnTo>
                <a:lnTo>
                  <a:pt x="145219" y="233571"/>
                </a:lnTo>
                <a:lnTo>
                  <a:pt x="156312" y="227607"/>
                </a:lnTo>
                <a:lnTo>
                  <a:pt x="163068" y="222250"/>
                </a:lnTo>
                <a:lnTo>
                  <a:pt x="170571" y="213744"/>
                </a:lnTo>
                <a:lnTo>
                  <a:pt x="176692" y="203366"/>
                </a:lnTo>
                <a:lnTo>
                  <a:pt x="181419" y="191115"/>
                </a:lnTo>
                <a:lnTo>
                  <a:pt x="184744" y="176990"/>
                </a:lnTo>
                <a:lnTo>
                  <a:pt x="185420" y="172719"/>
                </a:lnTo>
                <a:lnTo>
                  <a:pt x="229235" y="178434"/>
                </a:lnTo>
                <a:lnTo>
                  <a:pt x="226377" y="192335"/>
                </a:lnTo>
                <a:lnTo>
                  <a:pt x="222399" y="205239"/>
                </a:lnTo>
                <a:lnTo>
                  <a:pt x="217295" y="217149"/>
                </a:lnTo>
                <a:lnTo>
                  <a:pt x="211058" y="228070"/>
                </a:lnTo>
                <a:lnTo>
                  <a:pt x="203682" y="238004"/>
                </a:lnTo>
                <a:lnTo>
                  <a:pt x="195161" y="246955"/>
                </a:lnTo>
                <a:lnTo>
                  <a:pt x="182292" y="257154"/>
                </a:lnTo>
                <a:lnTo>
                  <a:pt x="171436" y="263491"/>
                </a:lnTo>
                <a:lnTo>
                  <a:pt x="159840" y="268440"/>
                </a:lnTo>
                <a:lnTo>
                  <a:pt x="147509" y="271999"/>
                </a:lnTo>
                <a:lnTo>
                  <a:pt x="134445" y="274170"/>
                </a:lnTo>
                <a:lnTo>
                  <a:pt x="120652" y="274952"/>
                </a:lnTo>
                <a:lnTo>
                  <a:pt x="119761" y="274954"/>
                </a:lnTo>
                <a:lnTo>
                  <a:pt x="105497" y="274311"/>
                </a:lnTo>
                <a:lnTo>
                  <a:pt x="92016" y="272377"/>
                </a:lnTo>
                <a:lnTo>
                  <a:pt x="79318" y="269151"/>
                </a:lnTo>
                <a:lnTo>
                  <a:pt x="67402" y="264626"/>
                </a:lnTo>
                <a:lnTo>
                  <a:pt x="56270" y="258801"/>
                </a:lnTo>
                <a:lnTo>
                  <a:pt x="45920" y="251671"/>
                </a:lnTo>
                <a:lnTo>
                  <a:pt x="36353" y="243231"/>
                </a:lnTo>
                <a:lnTo>
                  <a:pt x="25499" y="230798"/>
                </a:lnTo>
                <a:lnTo>
                  <a:pt x="19048" y="221071"/>
                </a:lnTo>
                <a:lnTo>
                  <a:pt x="13539" y="210467"/>
                </a:lnTo>
                <a:lnTo>
                  <a:pt x="8969" y="198988"/>
                </a:lnTo>
                <a:lnTo>
                  <a:pt x="5339" y="186636"/>
                </a:lnTo>
                <a:lnTo>
                  <a:pt x="2646" y="173411"/>
                </a:lnTo>
                <a:lnTo>
                  <a:pt x="889" y="159315"/>
                </a:lnTo>
                <a:lnTo>
                  <a:pt x="67" y="144349"/>
                </a:lnTo>
                <a:lnTo>
                  <a:pt x="0" y="138429"/>
                </a:lnTo>
                <a:lnTo>
                  <a:pt x="394" y="124496"/>
                </a:lnTo>
                <a:lnTo>
                  <a:pt x="1579" y="111143"/>
                </a:lnTo>
                <a:lnTo>
                  <a:pt x="3554" y="98374"/>
                </a:lnTo>
                <a:lnTo>
                  <a:pt x="6319" y="86191"/>
                </a:lnTo>
                <a:lnTo>
                  <a:pt x="9874" y="74600"/>
                </a:lnTo>
                <a:lnTo>
                  <a:pt x="14097" y="63880"/>
                </a:lnTo>
                <a:lnTo>
                  <a:pt x="20235" y="51879"/>
                </a:lnTo>
                <a:lnTo>
                  <a:pt x="27531" y="41129"/>
                </a:lnTo>
                <a:lnTo>
                  <a:pt x="35982" y="31635"/>
                </a:lnTo>
                <a:lnTo>
                  <a:pt x="45589" y="23404"/>
                </a:lnTo>
                <a:lnTo>
                  <a:pt x="56353" y="16441"/>
                </a:lnTo>
                <a:lnTo>
                  <a:pt x="68638" y="10340"/>
                </a:lnTo>
                <a:lnTo>
                  <a:pt x="80532" y="5909"/>
                </a:lnTo>
                <a:lnTo>
                  <a:pt x="92825" y="2710"/>
                </a:lnTo>
                <a:lnTo>
                  <a:pt x="105510" y="742"/>
                </a:lnTo>
                <a:lnTo>
                  <a:pt x="118584" y="5"/>
                </a:lnTo>
                <a:lnTo>
                  <a:pt x="119887" y="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680118" y="201296"/>
            <a:ext cx="285156" cy="269113"/>
          </a:xfrm>
          <a:custGeom>
            <a:avLst/>
            <a:gdLst/>
            <a:ahLst/>
            <a:cxnLst/>
            <a:rect l="l" t="t" r="r" b="b"/>
            <a:pathLst>
              <a:path w="213867" h="269113">
                <a:moveTo>
                  <a:pt x="123951" y="0"/>
                </a:moveTo>
                <a:lnTo>
                  <a:pt x="137227" y="685"/>
                </a:lnTo>
                <a:lnTo>
                  <a:pt x="149865" y="2753"/>
                </a:lnTo>
                <a:lnTo>
                  <a:pt x="161847" y="6221"/>
                </a:lnTo>
                <a:lnTo>
                  <a:pt x="180054" y="14952"/>
                </a:lnTo>
                <a:lnTo>
                  <a:pt x="190121" y="22629"/>
                </a:lnTo>
                <a:lnTo>
                  <a:pt x="197485" y="30987"/>
                </a:lnTo>
                <a:lnTo>
                  <a:pt x="203854" y="41447"/>
                </a:lnTo>
                <a:lnTo>
                  <a:pt x="208656" y="53281"/>
                </a:lnTo>
                <a:lnTo>
                  <a:pt x="211454" y="63880"/>
                </a:lnTo>
                <a:lnTo>
                  <a:pt x="213463" y="84706"/>
                </a:lnTo>
                <a:lnTo>
                  <a:pt x="213832" y="99892"/>
                </a:lnTo>
                <a:lnTo>
                  <a:pt x="213867" y="107314"/>
                </a:lnTo>
                <a:lnTo>
                  <a:pt x="213867" y="269113"/>
                </a:lnTo>
                <a:lnTo>
                  <a:pt x="169290" y="269113"/>
                </a:lnTo>
                <a:lnTo>
                  <a:pt x="169290" y="108965"/>
                </a:lnTo>
                <a:lnTo>
                  <a:pt x="168785" y="93439"/>
                </a:lnTo>
                <a:lnTo>
                  <a:pt x="167283" y="80532"/>
                </a:lnTo>
                <a:lnTo>
                  <a:pt x="164808" y="70245"/>
                </a:lnTo>
                <a:lnTo>
                  <a:pt x="157823" y="57214"/>
                </a:lnTo>
                <a:lnTo>
                  <a:pt x="148342" y="48382"/>
                </a:lnTo>
                <a:lnTo>
                  <a:pt x="134455" y="41533"/>
                </a:lnTo>
                <a:lnTo>
                  <a:pt x="121838" y="38958"/>
                </a:lnTo>
                <a:lnTo>
                  <a:pt x="114553" y="38607"/>
                </a:lnTo>
                <a:lnTo>
                  <a:pt x="101161" y="39680"/>
                </a:lnTo>
                <a:lnTo>
                  <a:pt x="88710" y="42883"/>
                </a:lnTo>
                <a:lnTo>
                  <a:pt x="77200" y="48195"/>
                </a:lnTo>
                <a:lnTo>
                  <a:pt x="66632" y="55594"/>
                </a:lnTo>
                <a:lnTo>
                  <a:pt x="58710" y="64072"/>
                </a:lnTo>
                <a:lnTo>
                  <a:pt x="53324" y="73547"/>
                </a:lnTo>
                <a:lnTo>
                  <a:pt x="49243" y="85058"/>
                </a:lnTo>
                <a:lnTo>
                  <a:pt x="46462" y="98597"/>
                </a:lnTo>
                <a:lnTo>
                  <a:pt x="44976" y="114154"/>
                </a:lnTo>
                <a:lnTo>
                  <a:pt x="44703" y="125349"/>
                </a:lnTo>
                <a:lnTo>
                  <a:pt x="44703" y="269113"/>
                </a:lnTo>
                <a:lnTo>
                  <a:pt x="0" y="269113"/>
                </a:lnTo>
                <a:lnTo>
                  <a:pt x="0" y="5969"/>
                </a:lnTo>
                <a:lnTo>
                  <a:pt x="40132" y="5969"/>
                </a:lnTo>
                <a:lnTo>
                  <a:pt x="40132" y="43306"/>
                </a:lnTo>
                <a:lnTo>
                  <a:pt x="48441" y="32445"/>
                </a:lnTo>
                <a:lnTo>
                  <a:pt x="57675" y="23145"/>
                </a:lnTo>
                <a:lnTo>
                  <a:pt x="67835" y="15410"/>
                </a:lnTo>
                <a:lnTo>
                  <a:pt x="78920" y="9240"/>
                </a:lnTo>
                <a:lnTo>
                  <a:pt x="90929" y="4638"/>
                </a:lnTo>
                <a:lnTo>
                  <a:pt x="103864" y="1605"/>
                </a:lnTo>
                <a:lnTo>
                  <a:pt x="117724" y="144"/>
                </a:lnTo>
                <a:lnTo>
                  <a:pt x="123951" y="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432297" y="107060"/>
            <a:ext cx="59604" cy="51308"/>
          </a:xfrm>
          <a:custGeom>
            <a:avLst/>
            <a:gdLst/>
            <a:ahLst/>
            <a:cxnLst/>
            <a:rect l="l" t="t" r="r" b="b"/>
            <a:pathLst>
              <a:path w="44703" h="51308">
                <a:moveTo>
                  <a:pt x="0" y="0"/>
                </a:moveTo>
                <a:lnTo>
                  <a:pt x="44703" y="0"/>
                </a:lnTo>
                <a:lnTo>
                  <a:pt x="44703" y="51308"/>
                </a:lnTo>
                <a:lnTo>
                  <a:pt x="0" y="51308"/>
                </a:lnTo>
                <a:lnTo>
                  <a:pt x="0" y="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034702" y="107061"/>
            <a:ext cx="304292" cy="369189"/>
          </a:xfrm>
          <a:custGeom>
            <a:avLst/>
            <a:gdLst/>
            <a:ahLst/>
            <a:cxnLst/>
            <a:rect l="l" t="t" r="r" b="b"/>
            <a:pathLst>
              <a:path w="228219" h="369189">
                <a:moveTo>
                  <a:pt x="183769" y="0"/>
                </a:moveTo>
                <a:lnTo>
                  <a:pt x="228219" y="0"/>
                </a:lnTo>
                <a:lnTo>
                  <a:pt x="228219" y="363347"/>
                </a:lnTo>
                <a:lnTo>
                  <a:pt x="186816" y="363347"/>
                </a:lnTo>
                <a:lnTo>
                  <a:pt x="186816" y="330073"/>
                </a:lnTo>
                <a:lnTo>
                  <a:pt x="178619" y="341106"/>
                </a:lnTo>
                <a:lnTo>
                  <a:pt x="169341" y="350307"/>
                </a:lnTo>
                <a:lnTo>
                  <a:pt x="158980" y="357682"/>
                </a:lnTo>
                <a:lnTo>
                  <a:pt x="147532" y="363235"/>
                </a:lnTo>
                <a:lnTo>
                  <a:pt x="134997" y="366972"/>
                </a:lnTo>
                <a:lnTo>
                  <a:pt x="121370" y="368899"/>
                </a:lnTo>
                <a:lnTo>
                  <a:pt x="113157" y="369189"/>
                </a:lnTo>
                <a:lnTo>
                  <a:pt x="100140" y="368427"/>
                </a:lnTo>
                <a:lnTo>
                  <a:pt x="87569" y="366138"/>
                </a:lnTo>
                <a:lnTo>
                  <a:pt x="75452" y="362314"/>
                </a:lnTo>
                <a:lnTo>
                  <a:pt x="63795" y="356949"/>
                </a:lnTo>
                <a:lnTo>
                  <a:pt x="55372" y="351917"/>
                </a:lnTo>
                <a:lnTo>
                  <a:pt x="45259" y="344426"/>
                </a:lnTo>
                <a:lnTo>
                  <a:pt x="36117" y="335831"/>
                </a:lnTo>
                <a:lnTo>
                  <a:pt x="27940" y="326125"/>
                </a:lnTo>
                <a:lnTo>
                  <a:pt x="20721" y="315301"/>
                </a:lnTo>
                <a:lnTo>
                  <a:pt x="14477" y="303403"/>
                </a:lnTo>
                <a:lnTo>
                  <a:pt x="9868" y="292294"/>
                </a:lnTo>
                <a:lnTo>
                  <a:pt x="6140" y="280625"/>
                </a:lnTo>
                <a:lnTo>
                  <a:pt x="3292" y="268392"/>
                </a:lnTo>
                <a:lnTo>
                  <a:pt x="1324" y="255591"/>
                </a:lnTo>
                <a:lnTo>
                  <a:pt x="237" y="242218"/>
                </a:lnTo>
                <a:lnTo>
                  <a:pt x="0" y="232029"/>
                </a:lnTo>
                <a:lnTo>
                  <a:pt x="396" y="218471"/>
                </a:lnTo>
                <a:lnTo>
                  <a:pt x="1587" y="205359"/>
                </a:lnTo>
                <a:lnTo>
                  <a:pt x="3577" y="192697"/>
                </a:lnTo>
                <a:lnTo>
                  <a:pt x="6370" y="180489"/>
                </a:lnTo>
                <a:lnTo>
                  <a:pt x="9970" y="168740"/>
                </a:lnTo>
                <a:lnTo>
                  <a:pt x="18900" y="148179"/>
                </a:lnTo>
                <a:lnTo>
                  <a:pt x="25777" y="137061"/>
                </a:lnTo>
                <a:lnTo>
                  <a:pt x="33716" y="127165"/>
                </a:lnTo>
                <a:lnTo>
                  <a:pt x="42724" y="118487"/>
                </a:lnTo>
                <a:lnTo>
                  <a:pt x="52450" y="111252"/>
                </a:lnTo>
                <a:lnTo>
                  <a:pt x="63622" y="104939"/>
                </a:lnTo>
                <a:lnTo>
                  <a:pt x="75326" y="100077"/>
                </a:lnTo>
                <a:lnTo>
                  <a:pt x="87567" y="96671"/>
                </a:lnTo>
                <a:lnTo>
                  <a:pt x="100354" y="94729"/>
                </a:lnTo>
                <a:lnTo>
                  <a:pt x="111251" y="94234"/>
                </a:lnTo>
                <a:lnTo>
                  <a:pt x="124712" y="95082"/>
                </a:lnTo>
                <a:lnTo>
                  <a:pt x="137261" y="97642"/>
                </a:lnTo>
                <a:lnTo>
                  <a:pt x="148900" y="101931"/>
                </a:lnTo>
                <a:lnTo>
                  <a:pt x="164678" y="111210"/>
                </a:lnTo>
                <a:lnTo>
                  <a:pt x="174377" y="119437"/>
                </a:lnTo>
                <a:lnTo>
                  <a:pt x="182663" y="128922"/>
                </a:lnTo>
                <a:lnTo>
                  <a:pt x="183769" y="130429"/>
                </a:lnTo>
                <a:lnTo>
                  <a:pt x="183769" y="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509768" y="107061"/>
            <a:ext cx="64008" cy="363347"/>
          </a:xfrm>
          <a:custGeom>
            <a:avLst/>
            <a:gdLst/>
            <a:ahLst/>
            <a:cxnLst/>
            <a:rect l="l" t="t" r="r" b="b"/>
            <a:pathLst>
              <a:path w="48006" h="363347">
                <a:moveTo>
                  <a:pt x="0" y="0"/>
                </a:moveTo>
                <a:lnTo>
                  <a:pt x="48006" y="0"/>
                </a:lnTo>
                <a:lnTo>
                  <a:pt x="48006" y="363347"/>
                </a:lnTo>
                <a:lnTo>
                  <a:pt x="0" y="363347"/>
                </a:lnTo>
                <a:lnTo>
                  <a:pt x="0" y="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493172" y="15367"/>
            <a:ext cx="121920" cy="69468"/>
          </a:xfrm>
          <a:custGeom>
            <a:avLst/>
            <a:gdLst/>
            <a:ahLst/>
            <a:cxnLst/>
            <a:rect l="l" t="t" r="r" b="b"/>
            <a:pathLst>
              <a:path w="91440" h="69468">
                <a:moveTo>
                  <a:pt x="33020" y="0"/>
                </a:moveTo>
                <a:lnTo>
                  <a:pt x="91440" y="0"/>
                </a:lnTo>
                <a:lnTo>
                  <a:pt x="36957" y="69468"/>
                </a:lnTo>
                <a:lnTo>
                  <a:pt x="0" y="69468"/>
                </a:lnTo>
                <a:lnTo>
                  <a:pt x="33020" y="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020234" y="914400"/>
            <a:ext cx="10704068" cy="509111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020234" y="914400"/>
            <a:ext cx="10704068" cy="5091112"/>
          </a:xfrm>
          <a:custGeom>
            <a:avLst/>
            <a:gdLst/>
            <a:ahLst/>
            <a:cxnLst/>
            <a:rect l="l" t="t" r="r" b="b"/>
            <a:pathLst>
              <a:path w="8028051" h="5091112">
                <a:moveTo>
                  <a:pt x="8028051" y="848487"/>
                </a:moveTo>
                <a:lnTo>
                  <a:pt x="8028051" y="4242562"/>
                </a:lnTo>
                <a:lnTo>
                  <a:pt x="8026735" y="4312156"/>
                </a:lnTo>
                <a:lnTo>
                  <a:pt x="8022857" y="4380201"/>
                </a:lnTo>
                <a:lnTo>
                  <a:pt x="8016517" y="4446478"/>
                </a:lnTo>
                <a:lnTo>
                  <a:pt x="8007820" y="4510770"/>
                </a:lnTo>
                <a:lnTo>
                  <a:pt x="7996866" y="4572856"/>
                </a:lnTo>
                <a:lnTo>
                  <a:pt x="7983758" y="4632520"/>
                </a:lnTo>
                <a:lnTo>
                  <a:pt x="7968598" y="4689542"/>
                </a:lnTo>
                <a:lnTo>
                  <a:pt x="7951489" y="4743705"/>
                </a:lnTo>
                <a:lnTo>
                  <a:pt x="7932532" y="4794790"/>
                </a:lnTo>
                <a:lnTo>
                  <a:pt x="7911830" y="4842578"/>
                </a:lnTo>
                <a:lnTo>
                  <a:pt x="7889484" y="4886851"/>
                </a:lnTo>
                <a:lnTo>
                  <a:pt x="7865598" y="4927391"/>
                </a:lnTo>
                <a:lnTo>
                  <a:pt x="7840273" y="4963980"/>
                </a:lnTo>
                <a:lnTo>
                  <a:pt x="7813612" y="4996399"/>
                </a:lnTo>
                <a:lnTo>
                  <a:pt x="7785717" y="5024429"/>
                </a:lnTo>
                <a:lnTo>
                  <a:pt x="7726632" y="5066451"/>
                </a:lnTo>
                <a:lnTo>
                  <a:pt x="7663836" y="5088299"/>
                </a:lnTo>
                <a:lnTo>
                  <a:pt x="7631303" y="5091112"/>
                </a:lnTo>
                <a:lnTo>
                  <a:pt x="0" y="5091112"/>
                </a:lnTo>
                <a:lnTo>
                  <a:pt x="0" y="0"/>
                </a:lnTo>
                <a:lnTo>
                  <a:pt x="7631303" y="0"/>
                </a:lnTo>
                <a:lnTo>
                  <a:pt x="7663836" y="2812"/>
                </a:lnTo>
                <a:lnTo>
                  <a:pt x="7695647" y="11104"/>
                </a:lnTo>
                <a:lnTo>
                  <a:pt x="7726632" y="24657"/>
                </a:lnTo>
                <a:lnTo>
                  <a:pt x="7756689" y="43254"/>
                </a:lnTo>
                <a:lnTo>
                  <a:pt x="7785717" y="66675"/>
                </a:lnTo>
                <a:lnTo>
                  <a:pt x="7813612" y="94702"/>
                </a:lnTo>
                <a:lnTo>
                  <a:pt x="7840273" y="127117"/>
                </a:lnTo>
                <a:lnTo>
                  <a:pt x="7865598" y="163701"/>
                </a:lnTo>
                <a:lnTo>
                  <a:pt x="7889484" y="204238"/>
                </a:lnTo>
                <a:lnTo>
                  <a:pt x="7911830" y="248507"/>
                </a:lnTo>
                <a:lnTo>
                  <a:pt x="7932532" y="296291"/>
                </a:lnTo>
                <a:lnTo>
                  <a:pt x="7951489" y="347371"/>
                </a:lnTo>
                <a:lnTo>
                  <a:pt x="7968598" y="401529"/>
                </a:lnTo>
                <a:lnTo>
                  <a:pt x="7983758" y="458547"/>
                </a:lnTo>
                <a:lnTo>
                  <a:pt x="7996866" y="518207"/>
                </a:lnTo>
                <a:lnTo>
                  <a:pt x="8007820" y="580290"/>
                </a:lnTo>
                <a:lnTo>
                  <a:pt x="8016517" y="644578"/>
                </a:lnTo>
                <a:lnTo>
                  <a:pt x="8022857" y="710852"/>
                </a:lnTo>
                <a:lnTo>
                  <a:pt x="8026735" y="778894"/>
                </a:lnTo>
                <a:lnTo>
                  <a:pt x="8028051" y="848487"/>
                </a:lnTo>
                <a:close/>
              </a:path>
            </a:pathLst>
          </a:custGeom>
          <a:ln w="9525">
            <a:solidFill>
              <a:srgbClr val="039AA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04734" y="854439"/>
            <a:ext cx="11347555" cy="5801479"/>
          </a:xfrm>
          <a:custGeom>
            <a:avLst/>
            <a:gdLst/>
            <a:ahLst/>
            <a:cxnLst/>
            <a:rect l="l" t="t" r="r" b="b"/>
            <a:pathLst>
              <a:path w="8382000" h="6278626">
                <a:moveTo>
                  <a:pt x="8382000" y="0"/>
                </a:moveTo>
                <a:lnTo>
                  <a:pt x="0" y="0"/>
                </a:lnTo>
                <a:lnTo>
                  <a:pt x="0" y="6165911"/>
                </a:lnTo>
                <a:lnTo>
                  <a:pt x="8382000" y="6165911"/>
                </a:lnTo>
                <a:lnTo>
                  <a:pt x="8382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endParaRPr lang="es-ES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21392" y="849439"/>
            <a:ext cx="10562608" cy="14890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4302">
              <a:lnSpc>
                <a:spcPts val="1939"/>
              </a:lnSpc>
              <a:spcBef>
                <a:spcPts val="97"/>
              </a:spcBef>
            </a:pPr>
            <a:r>
              <a:rPr sz="1600" spc="0" dirty="0" smtClean="0">
                <a:latin typeface="Wingdings"/>
                <a:cs typeface="Wingdings"/>
              </a:rPr>
              <a:t></a:t>
            </a:r>
            <a:r>
              <a:rPr sz="1600" spc="20" dirty="0" smtClean="0">
                <a:latin typeface="Times New Roman"/>
                <a:cs typeface="Times New Roman"/>
              </a:rPr>
              <a:t> </a:t>
            </a:r>
            <a:r>
              <a:rPr sz="1800" i="1" spc="0" smtClean="0">
                <a:latin typeface="Arial"/>
                <a:cs typeface="Arial"/>
              </a:rPr>
              <a:t>Intr</a:t>
            </a:r>
            <a:r>
              <a:rPr sz="1800" i="1" spc="-4" smtClean="0">
                <a:latin typeface="Arial"/>
                <a:cs typeface="Arial"/>
              </a:rPr>
              <a:t>odu</a:t>
            </a:r>
            <a:r>
              <a:rPr sz="1800" i="1" spc="0" smtClean="0">
                <a:latin typeface="Arial"/>
                <a:cs typeface="Arial"/>
              </a:rPr>
              <a:t>cc</a:t>
            </a:r>
            <a:r>
              <a:rPr sz="1800" i="1" spc="-4" smtClean="0">
                <a:latin typeface="Arial"/>
                <a:cs typeface="Arial"/>
              </a:rPr>
              <a:t>ión</a:t>
            </a:r>
            <a:r>
              <a:rPr sz="1800" i="1" spc="0" smtClean="0">
                <a:latin typeface="Arial"/>
                <a:cs typeface="Arial"/>
              </a:rPr>
              <a:t>.</a:t>
            </a:r>
            <a:r>
              <a:rPr lang="es-ES" sz="1800" i="1" spc="0" dirty="0" smtClean="0">
                <a:latin typeface="Arial"/>
                <a:cs typeface="Arial"/>
              </a:rPr>
              <a:t>                                                                                                  </a:t>
            </a:r>
            <a:r>
              <a:rPr lang="es-ES" sz="4400" b="1" i="1" spc="0" dirty="0" smtClean="0">
                <a:latin typeface="Aharoni" pitchFamily="2" charset="-79"/>
                <a:cs typeface="Aharoni" pitchFamily="2" charset="-79"/>
              </a:rPr>
              <a:t>2013/2016 </a:t>
            </a:r>
            <a:r>
              <a:rPr lang="es-ES" sz="1800" i="1" spc="0" dirty="0" smtClean="0">
                <a:latin typeface="Arial"/>
                <a:cs typeface="Arial"/>
              </a:rPr>
              <a:t>                                                                                                                                                                                                                  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073"/>
              </a:spcBef>
            </a:pPr>
            <a:r>
              <a:rPr sz="1800" spc="0" dirty="0" smtClean="0">
                <a:latin typeface="Wingdings"/>
                <a:cs typeface="Wingdings"/>
              </a:rPr>
              <a:t></a:t>
            </a:r>
            <a:r>
              <a:rPr sz="1800" spc="-39" dirty="0" smtClean="0">
                <a:latin typeface="Times New Roman"/>
                <a:cs typeface="Times New Roman"/>
              </a:rPr>
              <a:t> </a:t>
            </a:r>
            <a:r>
              <a:rPr sz="1800" i="1" spc="0" dirty="0" smtClean="0">
                <a:latin typeface="Arial"/>
                <a:cs typeface="Arial"/>
              </a:rPr>
              <a:t>A</a:t>
            </a:r>
            <a:r>
              <a:rPr sz="1800" i="1" spc="-4" dirty="0" smtClean="0">
                <a:latin typeface="Arial"/>
                <a:cs typeface="Arial"/>
              </a:rPr>
              <a:t>n</a:t>
            </a:r>
            <a:r>
              <a:rPr sz="1800" i="1" spc="0" dirty="0" smtClean="0">
                <a:latin typeface="Arial"/>
                <a:cs typeface="Arial"/>
              </a:rPr>
              <a:t>tec</a:t>
            </a:r>
            <a:r>
              <a:rPr sz="1800" i="1" spc="-4" dirty="0" smtClean="0">
                <a:latin typeface="Arial"/>
                <a:cs typeface="Arial"/>
              </a:rPr>
              <a:t>e</a:t>
            </a:r>
            <a:r>
              <a:rPr sz="1800" i="1" spc="0" dirty="0" smtClean="0">
                <a:latin typeface="Arial"/>
                <a:cs typeface="Arial"/>
              </a:rPr>
              <a:t>d</a:t>
            </a:r>
            <a:r>
              <a:rPr sz="1800" i="1" spc="-9" dirty="0" smtClean="0">
                <a:latin typeface="Arial"/>
                <a:cs typeface="Arial"/>
              </a:rPr>
              <a:t>e</a:t>
            </a:r>
            <a:r>
              <a:rPr sz="1800" i="1" spc="0" dirty="0" smtClean="0">
                <a:latin typeface="Arial"/>
                <a:cs typeface="Arial"/>
              </a:rPr>
              <a:t>nt</a:t>
            </a:r>
            <a:r>
              <a:rPr sz="1800" i="1" spc="-4" dirty="0" smtClean="0">
                <a:latin typeface="Arial"/>
                <a:cs typeface="Arial"/>
              </a:rPr>
              <a:t>e</a:t>
            </a:r>
            <a:r>
              <a:rPr sz="1800" i="1" spc="0" dirty="0" smtClean="0">
                <a:latin typeface="Arial"/>
                <a:cs typeface="Arial"/>
              </a:rPr>
              <a:t>s</a:t>
            </a:r>
            <a:r>
              <a:rPr sz="1800" i="1" spc="14" dirty="0" smtClean="0">
                <a:latin typeface="Arial"/>
                <a:cs typeface="Arial"/>
              </a:rPr>
              <a:t> </a:t>
            </a:r>
            <a:r>
              <a:rPr sz="1800" i="1" spc="0" dirty="0" smtClean="0">
                <a:latin typeface="Arial"/>
                <a:cs typeface="Arial"/>
              </a:rPr>
              <a:t>H</a:t>
            </a:r>
            <a:r>
              <a:rPr sz="1800" i="1" spc="-4" dirty="0" smtClean="0">
                <a:latin typeface="Arial"/>
                <a:cs typeface="Arial"/>
              </a:rPr>
              <a:t>i</a:t>
            </a:r>
            <a:r>
              <a:rPr sz="1800" i="1" spc="0" dirty="0" smtClean="0">
                <a:latin typeface="Arial"/>
                <a:cs typeface="Arial"/>
              </a:rPr>
              <a:t>stóric</a:t>
            </a:r>
            <a:r>
              <a:rPr sz="1800" i="1" spc="-9" dirty="0" smtClean="0">
                <a:latin typeface="Arial"/>
                <a:cs typeface="Arial"/>
              </a:rPr>
              <a:t>o</a:t>
            </a:r>
            <a:r>
              <a:rPr sz="1800" i="1" spc="0" dirty="0" smtClean="0">
                <a:latin typeface="Arial"/>
                <a:cs typeface="Arial"/>
              </a:rPr>
              <a:t>s.</a:t>
            </a:r>
            <a:r>
              <a:rPr sz="1800" i="1" spc="19" dirty="0" smtClean="0">
                <a:latin typeface="Arial"/>
                <a:cs typeface="Arial"/>
              </a:rPr>
              <a:t> </a:t>
            </a:r>
            <a:r>
              <a:rPr sz="1800" i="1" spc="0" dirty="0" smtClean="0">
                <a:latin typeface="Arial"/>
                <a:cs typeface="Arial"/>
              </a:rPr>
              <a:t>R</a:t>
            </a:r>
            <a:r>
              <a:rPr sz="1800" i="1" spc="-9" dirty="0" smtClean="0">
                <a:latin typeface="Arial"/>
                <a:cs typeface="Arial"/>
              </a:rPr>
              <a:t>e</a:t>
            </a:r>
            <a:r>
              <a:rPr sz="1800" i="1" spc="0" dirty="0" smtClean="0">
                <a:latin typeface="Arial"/>
                <a:cs typeface="Arial"/>
              </a:rPr>
              <a:t>g</a:t>
            </a:r>
            <a:r>
              <a:rPr sz="1800" i="1" spc="-9" dirty="0" smtClean="0">
                <a:latin typeface="Arial"/>
                <a:cs typeface="Arial"/>
              </a:rPr>
              <a:t>l</a:t>
            </a:r>
            <a:r>
              <a:rPr sz="1800" i="1" spc="0" dirty="0" smtClean="0">
                <a:latin typeface="Arial"/>
                <a:cs typeface="Arial"/>
              </a:rPr>
              <a:t>a</a:t>
            </a:r>
            <a:r>
              <a:rPr sz="1800" i="1" spc="-14" dirty="0" smtClean="0">
                <a:latin typeface="Arial"/>
                <a:cs typeface="Arial"/>
              </a:rPr>
              <a:t>m</a:t>
            </a:r>
            <a:r>
              <a:rPr sz="1800" i="1" spc="0" dirty="0" smtClean="0">
                <a:latin typeface="Arial"/>
                <a:cs typeface="Arial"/>
              </a:rPr>
              <a:t>e</a:t>
            </a:r>
            <a:r>
              <a:rPr sz="1800" i="1" spc="-9" dirty="0" smtClean="0">
                <a:latin typeface="Arial"/>
                <a:cs typeface="Arial"/>
              </a:rPr>
              <a:t>n</a:t>
            </a:r>
            <a:r>
              <a:rPr sz="1800" i="1" spc="0" dirty="0" smtClean="0">
                <a:latin typeface="Arial"/>
                <a:cs typeface="Arial"/>
              </a:rPr>
              <a:t>to</a:t>
            </a:r>
            <a:r>
              <a:rPr sz="1800" i="1" spc="0" smtClean="0">
                <a:latin typeface="Arial"/>
                <a:cs typeface="Arial"/>
              </a:rPr>
              <a:t>.</a:t>
            </a:r>
            <a:r>
              <a:rPr sz="1800" i="1" spc="39" smtClean="0">
                <a:latin typeface="Arial"/>
                <a:cs typeface="Arial"/>
              </a:rPr>
              <a:t> </a:t>
            </a:r>
            <a:r>
              <a:rPr sz="1800" i="1" spc="0" smtClean="0">
                <a:latin typeface="Arial"/>
                <a:cs typeface="Arial"/>
              </a:rPr>
              <a:t>Pri</a:t>
            </a:r>
            <a:r>
              <a:rPr sz="1800" i="1" spc="-9" smtClean="0">
                <a:latin typeface="Arial"/>
                <a:cs typeface="Arial"/>
              </a:rPr>
              <a:t>n</a:t>
            </a:r>
            <a:r>
              <a:rPr sz="1800" i="1" spc="0" smtClean="0">
                <a:latin typeface="Arial"/>
                <a:cs typeface="Arial"/>
              </a:rPr>
              <a:t>ci</a:t>
            </a:r>
            <a:r>
              <a:rPr sz="1800" i="1" spc="-9" smtClean="0">
                <a:latin typeface="Arial"/>
                <a:cs typeface="Arial"/>
              </a:rPr>
              <a:t>p</a:t>
            </a:r>
            <a:r>
              <a:rPr sz="1800" i="1" spc="0" smtClean="0">
                <a:latin typeface="Arial"/>
                <a:cs typeface="Arial"/>
              </a:rPr>
              <a:t>a</a:t>
            </a:r>
            <a:r>
              <a:rPr sz="1800" i="1" spc="-9" smtClean="0">
                <a:latin typeface="Arial"/>
                <a:cs typeface="Arial"/>
              </a:rPr>
              <a:t>l</a:t>
            </a:r>
            <a:r>
              <a:rPr sz="1800" i="1" spc="0" smtClean="0">
                <a:latin typeface="Arial"/>
                <a:cs typeface="Arial"/>
              </a:rPr>
              <a:t>es</a:t>
            </a:r>
            <a:r>
              <a:rPr lang="es-ES" i="1" dirty="0" smtClean="0">
                <a:latin typeface="Arial"/>
                <a:cs typeface="Arial"/>
              </a:rPr>
              <a:t> res</a:t>
            </a:r>
            <a:r>
              <a:rPr lang="es-ES" i="1" spc="-9" dirty="0" smtClean="0">
                <a:latin typeface="Arial"/>
                <a:cs typeface="Arial"/>
              </a:rPr>
              <a:t>u</a:t>
            </a:r>
            <a:r>
              <a:rPr lang="es-ES" i="1" dirty="0" smtClean="0">
                <a:latin typeface="Arial"/>
                <a:cs typeface="Arial"/>
              </a:rPr>
              <a:t>lta</a:t>
            </a:r>
            <a:r>
              <a:rPr lang="es-ES" i="1" spc="-9" dirty="0" smtClean="0">
                <a:latin typeface="Arial"/>
                <a:cs typeface="Arial"/>
              </a:rPr>
              <a:t>d</a:t>
            </a:r>
            <a:r>
              <a:rPr lang="es-ES" i="1" dirty="0" smtClean="0">
                <a:latin typeface="Arial"/>
                <a:cs typeface="Arial"/>
              </a:rPr>
              <a:t>os</a:t>
            </a:r>
            <a:endParaRPr sz="1800">
              <a:latin typeface="Arial"/>
              <a:cs typeface="Arial"/>
            </a:endParaRPr>
          </a:p>
          <a:p>
            <a:pPr marL="12700" marR="34302">
              <a:lnSpc>
                <a:spcPct val="95825"/>
              </a:lnSpc>
              <a:spcBef>
                <a:spcPts val="1170"/>
              </a:spcBef>
            </a:pPr>
            <a:r>
              <a:rPr sz="1800" spc="-9" dirty="0" smtClean="0">
                <a:latin typeface="Wingdings"/>
                <a:cs typeface="Wingdings"/>
              </a:rPr>
              <a:t></a:t>
            </a:r>
            <a:r>
              <a:rPr sz="1800" i="1" spc="0" dirty="0" smtClean="0">
                <a:latin typeface="Arial"/>
                <a:cs typeface="Arial"/>
              </a:rPr>
              <a:t>Obj</a:t>
            </a:r>
            <a:r>
              <a:rPr sz="1800" i="1" spc="-9" dirty="0" smtClean="0">
                <a:latin typeface="Arial"/>
                <a:cs typeface="Arial"/>
              </a:rPr>
              <a:t>e</a:t>
            </a:r>
            <a:r>
              <a:rPr sz="1800" i="1" spc="0" dirty="0" smtClean="0">
                <a:latin typeface="Arial"/>
                <a:cs typeface="Arial"/>
              </a:rPr>
              <a:t>tivos Ge</a:t>
            </a:r>
            <a:r>
              <a:rPr sz="1800" i="1" spc="-4" dirty="0" smtClean="0">
                <a:latin typeface="Arial"/>
                <a:cs typeface="Arial"/>
              </a:rPr>
              <a:t>n</a:t>
            </a:r>
            <a:r>
              <a:rPr sz="1800" i="1" spc="0" dirty="0" smtClean="0">
                <a:latin typeface="Arial"/>
                <a:cs typeface="Arial"/>
              </a:rPr>
              <a:t>er</a:t>
            </a:r>
            <a:r>
              <a:rPr sz="1800" i="1" spc="-9" dirty="0" smtClean="0">
                <a:latin typeface="Arial"/>
                <a:cs typeface="Arial"/>
              </a:rPr>
              <a:t>a</a:t>
            </a:r>
            <a:r>
              <a:rPr sz="1800" i="1" spc="0" dirty="0" smtClean="0">
                <a:latin typeface="Arial"/>
                <a:cs typeface="Arial"/>
              </a:rPr>
              <a:t>l</a:t>
            </a:r>
            <a:r>
              <a:rPr sz="1800" i="1" spc="-9" dirty="0" smtClean="0">
                <a:latin typeface="Arial"/>
                <a:cs typeface="Arial"/>
              </a:rPr>
              <a:t>e</a:t>
            </a:r>
            <a:r>
              <a:rPr sz="1800" i="1" spc="0" dirty="0" smtClean="0">
                <a:latin typeface="Arial"/>
                <a:cs typeface="Arial"/>
              </a:rPr>
              <a:t>s</a:t>
            </a:r>
            <a:r>
              <a:rPr sz="1800" i="1" spc="14" dirty="0" smtClean="0">
                <a:latin typeface="Arial"/>
                <a:cs typeface="Arial"/>
              </a:rPr>
              <a:t> </a:t>
            </a:r>
            <a:r>
              <a:rPr sz="1800" i="1" spc="0" dirty="0" smtClean="0">
                <a:latin typeface="Arial"/>
                <a:cs typeface="Arial"/>
              </a:rPr>
              <a:t>y es</a:t>
            </a:r>
            <a:r>
              <a:rPr sz="1800" i="1" spc="-4" dirty="0" smtClean="0">
                <a:latin typeface="Arial"/>
                <a:cs typeface="Arial"/>
              </a:rPr>
              <a:t>p</a:t>
            </a:r>
            <a:r>
              <a:rPr sz="1800" i="1" spc="0" dirty="0" smtClean="0">
                <a:latin typeface="Arial"/>
                <a:cs typeface="Arial"/>
              </a:rPr>
              <a:t>ecífic</a:t>
            </a:r>
            <a:r>
              <a:rPr sz="1800" i="1" spc="-4" dirty="0" smtClean="0">
                <a:latin typeface="Arial"/>
                <a:cs typeface="Arial"/>
              </a:rPr>
              <a:t>o</a:t>
            </a:r>
            <a:r>
              <a:rPr sz="1800" i="1" spc="0" dirty="0" smtClean="0">
                <a:latin typeface="Arial"/>
                <a:cs typeface="Arial"/>
              </a:rPr>
              <a:t>s d</a:t>
            </a:r>
            <a:r>
              <a:rPr sz="1800" i="1" spc="-4" dirty="0" smtClean="0">
                <a:latin typeface="Arial"/>
                <a:cs typeface="Arial"/>
              </a:rPr>
              <a:t>e</a:t>
            </a:r>
            <a:r>
              <a:rPr sz="1800" i="1" spc="0" dirty="0" smtClean="0">
                <a:latin typeface="Arial"/>
                <a:cs typeface="Arial"/>
              </a:rPr>
              <a:t>l</a:t>
            </a:r>
            <a:r>
              <a:rPr sz="1800" i="1" spc="14" dirty="0" smtClean="0">
                <a:latin typeface="Arial"/>
                <a:cs typeface="Arial"/>
              </a:rPr>
              <a:t> </a:t>
            </a:r>
            <a:r>
              <a:rPr sz="1800" i="1" spc="0" dirty="0" smtClean="0">
                <a:latin typeface="Arial"/>
                <a:cs typeface="Arial"/>
              </a:rPr>
              <a:t>Pro</a:t>
            </a:r>
            <a:r>
              <a:rPr sz="1800" i="1" spc="-9" dirty="0" smtClean="0">
                <a:latin typeface="Arial"/>
                <a:cs typeface="Arial"/>
              </a:rPr>
              <a:t>g</a:t>
            </a:r>
            <a:r>
              <a:rPr sz="1800" i="1" spc="0" dirty="0" smtClean="0">
                <a:latin typeface="Arial"/>
                <a:cs typeface="Arial"/>
              </a:rPr>
              <a:t>ra</a:t>
            </a:r>
            <a:r>
              <a:rPr sz="1800" i="1" spc="-14" dirty="0" smtClean="0">
                <a:latin typeface="Arial"/>
                <a:cs typeface="Arial"/>
              </a:rPr>
              <a:t>m</a:t>
            </a:r>
            <a:r>
              <a:rPr sz="1800" i="1" spc="0" dirty="0" smtClean="0">
                <a:latin typeface="Arial"/>
                <a:cs typeface="Arial"/>
              </a:rPr>
              <a:t>a.</a:t>
            </a:r>
            <a:endParaRPr sz="1800">
              <a:latin typeface="Arial"/>
              <a:cs typeface="Arial"/>
            </a:endParaRPr>
          </a:p>
          <a:p>
            <a:pPr marL="12700" marR="34302">
              <a:lnSpc>
                <a:spcPct val="95825"/>
              </a:lnSpc>
              <a:spcBef>
                <a:spcPts val="1172"/>
              </a:spcBef>
            </a:pPr>
            <a:r>
              <a:rPr sz="1800" spc="0" dirty="0" smtClean="0">
                <a:latin typeface="Wingdings"/>
                <a:cs typeface="Wingdings"/>
              </a:rPr>
              <a:t></a:t>
            </a:r>
            <a:r>
              <a:rPr sz="1800" spc="29" dirty="0" smtClean="0">
                <a:latin typeface="Times New Roman"/>
                <a:cs typeface="Times New Roman"/>
              </a:rPr>
              <a:t> </a:t>
            </a:r>
            <a:r>
              <a:rPr sz="1800" i="1" spc="0" dirty="0" smtClean="0">
                <a:latin typeface="Arial"/>
                <a:cs typeface="Arial"/>
              </a:rPr>
              <a:t>S</a:t>
            </a:r>
            <a:r>
              <a:rPr sz="1800" i="1" spc="-4" dirty="0" smtClean="0">
                <a:latin typeface="Arial"/>
                <a:cs typeface="Arial"/>
              </a:rPr>
              <a:t>i</a:t>
            </a:r>
            <a:r>
              <a:rPr sz="1800" i="1" spc="0" dirty="0" smtClean="0">
                <a:latin typeface="Arial"/>
                <a:cs typeface="Arial"/>
              </a:rPr>
              <a:t>ste</a:t>
            </a:r>
            <a:r>
              <a:rPr sz="1800" i="1" spc="-19" dirty="0" smtClean="0">
                <a:latin typeface="Arial"/>
                <a:cs typeface="Arial"/>
              </a:rPr>
              <a:t>m</a:t>
            </a:r>
            <a:r>
              <a:rPr sz="1800" i="1" spc="0" dirty="0" smtClean="0">
                <a:latin typeface="Arial"/>
                <a:cs typeface="Arial"/>
              </a:rPr>
              <a:t>a</a:t>
            </a:r>
            <a:r>
              <a:rPr sz="1800" i="1" spc="9" dirty="0" smtClean="0">
                <a:latin typeface="Arial"/>
                <a:cs typeface="Arial"/>
              </a:rPr>
              <a:t> </a:t>
            </a:r>
            <a:r>
              <a:rPr sz="1800" i="1" spc="-4" dirty="0" smtClean="0">
                <a:latin typeface="Arial"/>
                <a:cs typeface="Arial"/>
              </a:rPr>
              <a:t>d</a:t>
            </a:r>
            <a:r>
              <a:rPr sz="1800" i="1" spc="0" dirty="0" smtClean="0">
                <a:latin typeface="Arial"/>
                <a:cs typeface="Arial"/>
              </a:rPr>
              <a:t>e e</a:t>
            </a:r>
            <a:r>
              <a:rPr sz="1800" i="1" spc="-9" dirty="0" smtClean="0">
                <a:latin typeface="Arial"/>
                <a:cs typeface="Arial"/>
              </a:rPr>
              <a:t>n</a:t>
            </a:r>
            <a:r>
              <a:rPr sz="1800" i="1" spc="0" dirty="0" smtClean="0">
                <a:latin typeface="Arial"/>
                <a:cs typeface="Arial"/>
              </a:rPr>
              <a:t>s</a:t>
            </a:r>
            <a:r>
              <a:rPr sz="1800" i="1" spc="-4" dirty="0" smtClean="0">
                <a:latin typeface="Arial"/>
                <a:cs typeface="Arial"/>
              </a:rPr>
              <a:t>eña</a:t>
            </a:r>
            <a:r>
              <a:rPr sz="1800" i="1" spc="4" dirty="0" smtClean="0">
                <a:latin typeface="Arial"/>
                <a:cs typeface="Arial"/>
              </a:rPr>
              <a:t>n</a:t>
            </a:r>
            <a:r>
              <a:rPr sz="1800" i="1" spc="-25" dirty="0" smtClean="0">
                <a:latin typeface="Arial"/>
                <a:cs typeface="Arial"/>
              </a:rPr>
              <a:t>z</a:t>
            </a:r>
            <a:r>
              <a:rPr sz="1800" i="1" spc="-4" dirty="0" smtClean="0">
                <a:latin typeface="Arial"/>
                <a:cs typeface="Arial"/>
              </a:rPr>
              <a:t>a</a:t>
            </a:r>
            <a:r>
              <a:rPr sz="1800" i="1" spc="0" dirty="0" smtClean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303395" y="1261165"/>
            <a:ext cx="1567315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i="1" spc="0" smtClean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21392" y="2495860"/>
            <a:ext cx="8405824" cy="10774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Wingdings"/>
                <a:cs typeface="Wingdings"/>
              </a:rPr>
              <a:t></a:t>
            </a:r>
            <a:r>
              <a:rPr sz="1800" spc="34" dirty="0" smtClean="0">
                <a:latin typeface="Times New Roman"/>
                <a:cs typeface="Times New Roman"/>
              </a:rPr>
              <a:t> </a:t>
            </a:r>
            <a:r>
              <a:rPr sz="1800" i="1" spc="0" dirty="0" smtClean="0">
                <a:latin typeface="Arial"/>
                <a:cs typeface="Arial"/>
              </a:rPr>
              <a:t>Obj</a:t>
            </a:r>
            <a:r>
              <a:rPr sz="1800" i="1" spc="-9" dirty="0" smtClean="0">
                <a:latin typeface="Arial"/>
                <a:cs typeface="Arial"/>
              </a:rPr>
              <a:t>e</a:t>
            </a:r>
            <a:r>
              <a:rPr sz="1800" i="1" spc="0" dirty="0" smtClean="0">
                <a:latin typeface="Arial"/>
                <a:cs typeface="Arial"/>
              </a:rPr>
              <a:t>tivos </a:t>
            </a:r>
            <a:r>
              <a:rPr sz="1800" i="1" spc="-4" dirty="0" smtClean="0">
                <a:latin typeface="Arial"/>
                <a:cs typeface="Arial"/>
              </a:rPr>
              <a:t>g</a:t>
            </a:r>
            <a:r>
              <a:rPr sz="1800" i="1" spc="0" dirty="0" smtClean="0">
                <a:latin typeface="Arial"/>
                <a:cs typeface="Arial"/>
              </a:rPr>
              <a:t>e</a:t>
            </a:r>
            <a:r>
              <a:rPr sz="1800" i="1" spc="-9" dirty="0" smtClean="0">
                <a:latin typeface="Arial"/>
                <a:cs typeface="Arial"/>
              </a:rPr>
              <a:t>n</a:t>
            </a:r>
            <a:r>
              <a:rPr sz="1800" i="1" spc="0" dirty="0" smtClean="0">
                <a:latin typeface="Arial"/>
                <a:cs typeface="Arial"/>
              </a:rPr>
              <a:t>er</a:t>
            </a:r>
            <a:r>
              <a:rPr sz="1800" i="1" spc="-9" dirty="0" smtClean="0">
                <a:latin typeface="Arial"/>
                <a:cs typeface="Arial"/>
              </a:rPr>
              <a:t>a</a:t>
            </a:r>
            <a:r>
              <a:rPr sz="1800" i="1" spc="0" dirty="0" smtClean="0">
                <a:latin typeface="Arial"/>
                <a:cs typeface="Arial"/>
              </a:rPr>
              <a:t>l</a:t>
            </a:r>
            <a:r>
              <a:rPr sz="1800" i="1" spc="-9" dirty="0" smtClean="0">
                <a:latin typeface="Arial"/>
                <a:cs typeface="Arial"/>
              </a:rPr>
              <a:t>e</a:t>
            </a:r>
            <a:r>
              <a:rPr sz="1800" i="1" spc="0" dirty="0" smtClean="0">
                <a:latin typeface="Arial"/>
                <a:cs typeface="Arial"/>
              </a:rPr>
              <a:t>s</a:t>
            </a:r>
            <a:r>
              <a:rPr sz="1800" i="1" spc="24" dirty="0" smtClean="0">
                <a:latin typeface="Arial"/>
                <a:cs typeface="Arial"/>
              </a:rPr>
              <a:t> </a:t>
            </a:r>
            <a:r>
              <a:rPr sz="1800" i="1" spc="0" dirty="0" smtClean="0">
                <a:latin typeface="Arial"/>
                <a:cs typeface="Arial"/>
              </a:rPr>
              <a:t>y es</a:t>
            </a:r>
            <a:r>
              <a:rPr sz="1800" i="1" spc="-4" dirty="0" smtClean="0">
                <a:latin typeface="Arial"/>
                <a:cs typeface="Arial"/>
              </a:rPr>
              <a:t>p</a:t>
            </a:r>
            <a:r>
              <a:rPr sz="1800" i="1" spc="0" dirty="0" smtClean="0">
                <a:latin typeface="Arial"/>
                <a:cs typeface="Arial"/>
              </a:rPr>
              <a:t>ecífic</a:t>
            </a:r>
            <a:r>
              <a:rPr sz="1800" i="1" spc="-4" dirty="0" smtClean="0">
                <a:latin typeface="Arial"/>
                <a:cs typeface="Arial"/>
              </a:rPr>
              <a:t>o</a:t>
            </a:r>
            <a:r>
              <a:rPr sz="1800" i="1" spc="0" dirty="0" smtClean="0">
                <a:latin typeface="Arial"/>
                <a:cs typeface="Arial"/>
              </a:rPr>
              <a:t>s</a:t>
            </a:r>
            <a:r>
              <a:rPr sz="1800" i="1" spc="14" dirty="0" smtClean="0">
                <a:latin typeface="Arial"/>
                <a:cs typeface="Arial"/>
              </a:rPr>
              <a:t> </a:t>
            </a:r>
            <a:r>
              <a:rPr sz="1800" i="1" spc="0" dirty="0" smtClean="0">
                <a:latin typeface="Arial"/>
                <a:cs typeface="Arial"/>
              </a:rPr>
              <a:t>p</a:t>
            </a:r>
            <a:r>
              <a:rPr sz="1800" i="1" spc="-9" dirty="0" smtClean="0">
                <a:latin typeface="Arial"/>
                <a:cs typeface="Arial"/>
              </a:rPr>
              <a:t>o</a:t>
            </a:r>
            <a:r>
              <a:rPr sz="1800" i="1" spc="0" dirty="0" smtClean="0">
                <a:latin typeface="Arial"/>
                <a:cs typeface="Arial"/>
              </a:rPr>
              <a:t>r e</a:t>
            </a:r>
            <a:r>
              <a:rPr sz="1800" i="1" spc="-4" dirty="0" smtClean="0">
                <a:latin typeface="Arial"/>
                <a:cs typeface="Arial"/>
              </a:rPr>
              <a:t>d</a:t>
            </a:r>
            <a:r>
              <a:rPr sz="1800" i="1" spc="0" dirty="0" smtClean="0">
                <a:latin typeface="Arial"/>
                <a:cs typeface="Arial"/>
              </a:rPr>
              <a:t>a</a:t>
            </a:r>
            <a:r>
              <a:rPr sz="1800" i="1" spc="-9" dirty="0" smtClean="0">
                <a:latin typeface="Arial"/>
                <a:cs typeface="Arial"/>
              </a:rPr>
              <a:t>d</a:t>
            </a:r>
            <a:r>
              <a:rPr sz="1800" i="1" spc="0" dirty="0" smtClean="0">
                <a:latin typeface="Arial"/>
                <a:cs typeface="Arial"/>
              </a:rPr>
              <a:t>es</a:t>
            </a:r>
            <a:r>
              <a:rPr sz="1800" i="1" spc="9" dirty="0" smtClean="0">
                <a:latin typeface="Arial"/>
                <a:cs typeface="Arial"/>
              </a:rPr>
              <a:t> </a:t>
            </a:r>
            <a:r>
              <a:rPr sz="1800" i="1" spc="0" dirty="0" smtClean="0">
                <a:latin typeface="Arial"/>
                <a:cs typeface="Arial"/>
              </a:rPr>
              <a:t>y cate</a:t>
            </a:r>
            <a:r>
              <a:rPr sz="1800" i="1" spc="-4" dirty="0" smtClean="0">
                <a:latin typeface="Arial"/>
                <a:cs typeface="Arial"/>
              </a:rPr>
              <a:t>g</a:t>
            </a:r>
            <a:r>
              <a:rPr sz="1800" i="1" spc="0" dirty="0" smtClean="0">
                <a:latin typeface="Arial"/>
                <a:cs typeface="Arial"/>
              </a:rPr>
              <a:t>orí</a:t>
            </a:r>
            <a:r>
              <a:rPr sz="1800" i="1" spc="-4" dirty="0" smtClean="0">
                <a:latin typeface="Arial"/>
                <a:cs typeface="Arial"/>
              </a:rPr>
              <a:t>a</a:t>
            </a:r>
            <a:r>
              <a:rPr sz="1800" i="1" spc="0" dirty="0" smtClean="0">
                <a:latin typeface="Arial"/>
                <a:cs typeface="Arial"/>
              </a:rPr>
              <a:t>s.</a:t>
            </a:r>
            <a:endParaRPr sz="1800">
              <a:latin typeface="Arial"/>
              <a:cs typeface="Arial"/>
            </a:endParaRPr>
          </a:p>
          <a:p>
            <a:pPr marL="12700" marR="34302">
              <a:lnSpc>
                <a:spcPct val="95825"/>
              </a:lnSpc>
              <a:spcBef>
                <a:spcPts val="1073"/>
              </a:spcBef>
            </a:pPr>
            <a:r>
              <a:rPr sz="1800" spc="0" dirty="0" smtClean="0">
                <a:latin typeface="Wingdings"/>
                <a:cs typeface="Wingdings"/>
              </a:rPr>
              <a:t></a:t>
            </a:r>
            <a:r>
              <a:rPr sz="1800" spc="34" dirty="0" smtClean="0">
                <a:latin typeface="Times New Roman"/>
                <a:cs typeface="Times New Roman"/>
              </a:rPr>
              <a:t> </a:t>
            </a:r>
            <a:r>
              <a:rPr sz="1800" i="1" spc="0" dirty="0" smtClean="0">
                <a:latin typeface="Arial"/>
                <a:cs typeface="Arial"/>
              </a:rPr>
              <a:t>In</a:t>
            </a:r>
            <a:r>
              <a:rPr sz="1800" i="1" spc="-4" dirty="0" smtClean="0">
                <a:latin typeface="Arial"/>
                <a:cs typeface="Arial"/>
              </a:rPr>
              <a:t>d</a:t>
            </a:r>
            <a:r>
              <a:rPr sz="1800" i="1" spc="0" dirty="0" smtClean="0">
                <a:latin typeface="Arial"/>
                <a:cs typeface="Arial"/>
              </a:rPr>
              <a:t>ic</a:t>
            </a:r>
            <a:r>
              <a:rPr sz="1800" i="1" spc="-9" dirty="0" smtClean="0">
                <a:latin typeface="Arial"/>
                <a:cs typeface="Arial"/>
              </a:rPr>
              <a:t>a</a:t>
            </a:r>
            <a:r>
              <a:rPr sz="1800" i="1" spc="0" dirty="0" smtClean="0">
                <a:latin typeface="Arial"/>
                <a:cs typeface="Arial"/>
              </a:rPr>
              <a:t>ci</a:t>
            </a:r>
            <a:r>
              <a:rPr sz="1800" i="1" spc="-9" dirty="0" smtClean="0">
                <a:latin typeface="Arial"/>
                <a:cs typeface="Arial"/>
              </a:rPr>
              <a:t>o</a:t>
            </a:r>
            <a:r>
              <a:rPr sz="1800" i="1" spc="0" dirty="0" smtClean="0">
                <a:latin typeface="Arial"/>
                <a:cs typeface="Arial"/>
              </a:rPr>
              <a:t>n</a:t>
            </a:r>
            <a:r>
              <a:rPr sz="1800" i="1" spc="-9" dirty="0" smtClean="0">
                <a:latin typeface="Arial"/>
                <a:cs typeface="Arial"/>
              </a:rPr>
              <a:t>e</a:t>
            </a:r>
            <a:r>
              <a:rPr sz="1800" i="1" spc="0" dirty="0" smtClean="0">
                <a:latin typeface="Arial"/>
                <a:cs typeface="Arial"/>
              </a:rPr>
              <a:t>s</a:t>
            </a:r>
            <a:r>
              <a:rPr sz="1800" i="1" spc="25" dirty="0" smtClean="0">
                <a:latin typeface="Arial"/>
                <a:cs typeface="Arial"/>
              </a:rPr>
              <a:t> </a:t>
            </a:r>
            <a:r>
              <a:rPr sz="1800" i="1" spc="-9" dirty="0" smtClean="0">
                <a:latin typeface="Arial"/>
                <a:cs typeface="Arial"/>
              </a:rPr>
              <a:t>m</a:t>
            </a:r>
            <a:r>
              <a:rPr sz="1800" i="1" spc="0" dirty="0" smtClean="0">
                <a:latin typeface="Arial"/>
                <a:cs typeface="Arial"/>
              </a:rPr>
              <a:t>et</a:t>
            </a:r>
            <a:r>
              <a:rPr sz="1800" i="1" spc="-4" dirty="0" smtClean="0">
                <a:latin typeface="Arial"/>
                <a:cs typeface="Arial"/>
              </a:rPr>
              <a:t>o</a:t>
            </a:r>
            <a:r>
              <a:rPr sz="1800" i="1" spc="0" dirty="0" smtClean="0">
                <a:latin typeface="Arial"/>
                <a:cs typeface="Arial"/>
              </a:rPr>
              <a:t>d</a:t>
            </a:r>
            <a:r>
              <a:rPr sz="1800" i="1" spc="-9" dirty="0" smtClean="0">
                <a:latin typeface="Arial"/>
                <a:cs typeface="Arial"/>
              </a:rPr>
              <a:t>o</a:t>
            </a:r>
            <a:r>
              <a:rPr sz="1800" i="1" spc="0" dirty="0" smtClean="0">
                <a:latin typeface="Arial"/>
                <a:cs typeface="Arial"/>
              </a:rPr>
              <a:t>l</a:t>
            </a:r>
            <a:r>
              <a:rPr sz="1800" i="1" spc="-9" dirty="0" smtClean="0">
                <a:latin typeface="Arial"/>
                <a:cs typeface="Arial"/>
              </a:rPr>
              <a:t>ó</a:t>
            </a:r>
            <a:r>
              <a:rPr sz="1800" i="1" spc="0" dirty="0" smtClean="0">
                <a:latin typeface="Arial"/>
                <a:cs typeface="Arial"/>
              </a:rPr>
              <a:t>g</a:t>
            </a:r>
            <a:r>
              <a:rPr sz="1800" i="1" spc="-9" dirty="0" smtClean="0">
                <a:latin typeface="Arial"/>
                <a:cs typeface="Arial"/>
              </a:rPr>
              <a:t>i</a:t>
            </a:r>
            <a:r>
              <a:rPr sz="1800" i="1" spc="0" dirty="0" smtClean="0">
                <a:latin typeface="Arial"/>
                <a:cs typeface="Arial"/>
              </a:rPr>
              <a:t>cas</a:t>
            </a:r>
            <a:r>
              <a:rPr sz="1800" i="1" spc="34" dirty="0" smtClean="0">
                <a:latin typeface="Arial"/>
                <a:cs typeface="Arial"/>
              </a:rPr>
              <a:t> </a:t>
            </a:r>
            <a:r>
              <a:rPr sz="1800" i="1" spc="0" dirty="0" smtClean="0">
                <a:latin typeface="Arial"/>
                <a:cs typeface="Arial"/>
              </a:rPr>
              <a:t>p</a:t>
            </a:r>
            <a:r>
              <a:rPr sz="1800" i="1" spc="-9" dirty="0" smtClean="0">
                <a:latin typeface="Arial"/>
                <a:cs typeface="Arial"/>
              </a:rPr>
              <a:t>o</a:t>
            </a:r>
            <a:r>
              <a:rPr sz="1800" i="1" spc="0" dirty="0" smtClean="0">
                <a:latin typeface="Arial"/>
                <a:cs typeface="Arial"/>
              </a:rPr>
              <a:t>r e</a:t>
            </a:r>
            <a:r>
              <a:rPr sz="1800" i="1" spc="-4" dirty="0" smtClean="0">
                <a:latin typeface="Arial"/>
                <a:cs typeface="Arial"/>
              </a:rPr>
              <a:t>d</a:t>
            </a:r>
            <a:r>
              <a:rPr sz="1800" i="1" spc="0" dirty="0" smtClean="0">
                <a:latin typeface="Arial"/>
                <a:cs typeface="Arial"/>
              </a:rPr>
              <a:t>a</a:t>
            </a:r>
            <a:r>
              <a:rPr sz="1800" i="1" spc="-9" dirty="0" smtClean="0">
                <a:latin typeface="Arial"/>
                <a:cs typeface="Arial"/>
              </a:rPr>
              <a:t>d</a:t>
            </a:r>
            <a:r>
              <a:rPr sz="1800" i="1" spc="0" dirty="0" smtClean="0">
                <a:latin typeface="Arial"/>
                <a:cs typeface="Arial"/>
              </a:rPr>
              <a:t>es</a:t>
            </a:r>
            <a:r>
              <a:rPr sz="1800" i="1" spc="24" dirty="0" smtClean="0">
                <a:latin typeface="Arial"/>
                <a:cs typeface="Arial"/>
              </a:rPr>
              <a:t> </a:t>
            </a:r>
            <a:r>
              <a:rPr sz="1800" i="1" spc="0" dirty="0" smtClean="0">
                <a:latin typeface="Arial"/>
                <a:cs typeface="Arial"/>
              </a:rPr>
              <a:t>y</a:t>
            </a:r>
            <a:r>
              <a:rPr sz="1800" i="1" spc="-4" dirty="0" smtClean="0">
                <a:latin typeface="Arial"/>
                <a:cs typeface="Arial"/>
              </a:rPr>
              <a:t> </a:t>
            </a:r>
            <a:r>
              <a:rPr sz="1800" i="1" spc="0" dirty="0" smtClean="0">
                <a:latin typeface="Arial"/>
                <a:cs typeface="Arial"/>
              </a:rPr>
              <a:t>cat</a:t>
            </a:r>
            <a:r>
              <a:rPr sz="1800" i="1" spc="-4" dirty="0" smtClean="0">
                <a:latin typeface="Arial"/>
                <a:cs typeface="Arial"/>
              </a:rPr>
              <a:t>e</a:t>
            </a:r>
            <a:r>
              <a:rPr sz="1800" i="1" spc="0" dirty="0" smtClean="0">
                <a:latin typeface="Arial"/>
                <a:cs typeface="Arial"/>
              </a:rPr>
              <a:t>g</a:t>
            </a:r>
            <a:r>
              <a:rPr sz="1800" i="1" spc="-9" dirty="0" smtClean="0">
                <a:latin typeface="Arial"/>
                <a:cs typeface="Arial"/>
              </a:rPr>
              <a:t>o</a:t>
            </a:r>
            <a:r>
              <a:rPr sz="1800" i="1" spc="0" dirty="0" smtClean="0">
                <a:latin typeface="Arial"/>
                <a:cs typeface="Arial"/>
              </a:rPr>
              <a:t>rías.</a:t>
            </a:r>
            <a:endParaRPr sz="1800">
              <a:latin typeface="Arial"/>
              <a:cs typeface="Arial"/>
            </a:endParaRPr>
          </a:p>
          <a:p>
            <a:pPr marL="12700" marR="34302">
              <a:lnSpc>
                <a:spcPct val="95825"/>
              </a:lnSpc>
              <a:spcBef>
                <a:spcPts val="1173"/>
              </a:spcBef>
            </a:pPr>
            <a:r>
              <a:rPr sz="1800" spc="0" dirty="0" smtClean="0">
                <a:latin typeface="Wingdings"/>
                <a:cs typeface="Wingdings"/>
              </a:rPr>
              <a:t></a:t>
            </a:r>
            <a:r>
              <a:rPr sz="1800" spc="29" dirty="0" smtClean="0">
                <a:latin typeface="Times New Roman"/>
                <a:cs typeface="Times New Roman"/>
              </a:rPr>
              <a:t> </a:t>
            </a:r>
            <a:r>
              <a:rPr sz="1800" i="1" spc="0" dirty="0" smtClean="0">
                <a:latin typeface="Arial"/>
                <a:cs typeface="Arial"/>
              </a:rPr>
              <a:t>M</a:t>
            </a:r>
            <a:r>
              <a:rPr sz="1800" i="1" spc="-4" dirty="0" smtClean="0">
                <a:latin typeface="Arial"/>
                <a:cs typeface="Arial"/>
              </a:rPr>
              <a:t>é</a:t>
            </a:r>
            <a:r>
              <a:rPr sz="1800" i="1" spc="0" dirty="0" smtClean="0">
                <a:latin typeface="Arial"/>
                <a:cs typeface="Arial"/>
              </a:rPr>
              <a:t>to</a:t>
            </a:r>
            <a:r>
              <a:rPr sz="1800" i="1" spc="-9" dirty="0" smtClean="0">
                <a:latin typeface="Arial"/>
                <a:cs typeface="Arial"/>
              </a:rPr>
              <a:t>d</a:t>
            </a:r>
            <a:r>
              <a:rPr sz="1800" i="1" spc="-4" dirty="0" smtClean="0">
                <a:latin typeface="Arial"/>
                <a:cs typeface="Arial"/>
              </a:rPr>
              <a:t>o</a:t>
            </a:r>
            <a:r>
              <a:rPr sz="1800" i="1" spc="0" dirty="0" smtClean="0">
                <a:latin typeface="Arial"/>
                <a:cs typeface="Arial"/>
              </a:rPr>
              <a:t>s y </a:t>
            </a:r>
            <a:r>
              <a:rPr sz="1800" i="1" spc="-9" dirty="0" smtClean="0">
                <a:latin typeface="Arial"/>
                <a:cs typeface="Arial"/>
              </a:rPr>
              <a:t>m</a:t>
            </a:r>
            <a:r>
              <a:rPr sz="1800" i="1" spc="-4" dirty="0" smtClean="0">
                <a:latin typeface="Arial"/>
                <a:cs typeface="Arial"/>
              </a:rPr>
              <a:t>ed</a:t>
            </a:r>
            <a:r>
              <a:rPr sz="1800" i="1" spc="0" dirty="0" smtClean="0">
                <a:latin typeface="Arial"/>
                <a:cs typeface="Arial"/>
              </a:rPr>
              <a:t>i</a:t>
            </a:r>
            <a:r>
              <a:rPr sz="1800" i="1" spc="-9" dirty="0" smtClean="0">
                <a:latin typeface="Arial"/>
                <a:cs typeface="Arial"/>
              </a:rPr>
              <a:t>o</a:t>
            </a:r>
            <a:r>
              <a:rPr sz="1800" i="1" spc="0" dirty="0" smtClean="0">
                <a:latin typeface="Arial"/>
                <a:cs typeface="Arial"/>
              </a:rPr>
              <a:t>s</a:t>
            </a:r>
            <a:r>
              <a:rPr sz="1800" i="1" spc="24" dirty="0" smtClean="0">
                <a:latin typeface="Arial"/>
                <a:cs typeface="Arial"/>
              </a:rPr>
              <a:t> </a:t>
            </a:r>
            <a:r>
              <a:rPr sz="1800" i="1" spc="-4" dirty="0" smtClean="0">
                <a:latin typeface="Arial"/>
                <a:cs typeface="Arial"/>
              </a:rPr>
              <a:t>po</a:t>
            </a:r>
            <a:r>
              <a:rPr sz="1800" i="1" spc="0" dirty="0" smtClean="0">
                <a:latin typeface="Arial"/>
                <a:cs typeface="Arial"/>
              </a:rPr>
              <a:t>r e</a:t>
            </a:r>
            <a:r>
              <a:rPr sz="1800" i="1" spc="-9" dirty="0" smtClean="0">
                <a:latin typeface="Arial"/>
                <a:cs typeface="Arial"/>
              </a:rPr>
              <a:t>d</a:t>
            </a:r>
            <a:r>
              <a:rPr sz="1800" i="1" spc="-4" dirty="0" smtClean="0">
                <a:latin typeface="Arial"/>
                <a:cs typeface="Arial"/>
              </a:rPr>
              <a:t>ade</a:t>
            </a:r>
            <a:r>
              <a:rPr sz="1800" i="1" spc="0" dirty="0" smtClean="0">
                <a:latin typeface="Arial"/>
                <a:cs typeface="Arial"/>
              </a:rPr>
              <a:t>s</a:t>
            </a:r>
            <a:r>
              <a:rPr sz="1800" i="1" spc="24" dirty="0" smtClean="0">
                <a:latin typeface="Arial"/>
                <a:cs typeface="Arial"/>
              </a:rPr>
              <a:t> </a:t>
            </a:r>
            <a:r>
              <a:rPr sz="1800" i="1" spc="0" dirty="0" smtClean="0">
                <a:latin typeface="Arial"/>
                <a:cs typeface="Arial"/>
              </a:rPr>
              <a:t>y</a:t>
            </a:r>
            <a:r>
              <a:rPr sz="1800" i="1" spc="-9" dirty="0" smtClean="0">
                <a:latin typeface="Arial"/>
                <a:cs typeface="Arial"/>
              </a:rPr>
              <a:t> </a:t>
            </a:r>
            <a:r>
              <a:rPr sz="1800" i="1" spc="0" dirty="0" smtClean="0">
                <a:latin typeface="Arial"/>
                <a:cs typeface="Arial"/>
              </a:rPr>
              <a:t>c</a:t>
            </a:r>
            <a:r>
              <a:rPr sz="1800" i="1" spc="-4" dirty="0" smtClean="0">
                <a:latin typeface="Arial"/>
                <a:cs typeface="Arial"/>
              </a:rPr>
              <a:t>a</a:t>
            </a:r>
            <a:r>
              <a:rPr sz="1800" i="1" spc="0" dirty="0" smtClean="0">
                <a:latin typeface="Arial"/>
                <a:cs typeface="Arial"/>
              </a:rPr>
              <a:t>te</a:t>
            </a:r>
            <a:r>
              <a:rPr sz="1800" i="1" spc="-9" dirty="0" smtClean="0">
                <a:latin typeface="Arial"/>
                <a:cs typeface="Arial"/>
              </a:rPr>
              <a:t>g</a:t>
            </a:r>
            <a:r>
              <a:rPr sz="1800" i="1" spc="-4" dirty="0" smtClean="0">
                <a:latin typeface="Arial"/>
                <a:cs typeface="Arial"/>
              </a:rPr>
              <a:t>o</a:t>
            </a:r>
            <a:r>
              <a:rPr sz="1800" i="1" spc="0" dirty="0" smtClean="0">
                <a:latin typeface="Arial"/>
                <a:cs typeface="Arial"/>
              </a:rPr>
              <a:t>rías.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21392" y="3730681"/>
            <a:ext cx="10675867" cy="12010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-9" dirty="0" smtClean="0">
                <a:latin typeface="Wingdings"/>
                <a:cs typeface="Wingdings"/>
              </a:rPr>
              <a:t></a:t>
            </a:r>
            <a:r>
              <a:rPr sz="1800" i="1" spc="-164" dirty="0" smtClean="0">
                <a:latin typeface="Arial"/>
                <a:cs typeface="Arial"/>
              </a:rPr>
              <a:t>T</a:t>
            </a:r>
            <a:r>
              <a:rPr sz="1800" i="1" spc="0" dirty="0" smtClean="0">
                <a:latin typeface="Arial"/>
                <a:cs typeface="Arial"/>
              </a:rPr>
              <a:t>est</a:t>
            </a:r>
            <a:r>
              <a:rPr sz="1800" i="1" spc="-4" dirty="0" smtClean="0">
                <a:latin typeface="Arial"/>
                <a:cs typeface="Arial"/>
              </a:rPr>
              <a:t> </a:t>
            </a:r>
            <a:r>
              <a:rPr sz="1800" i="1" spc="0" dirty="0" smtClean="0">
                <a:latin typeface="Arial"/>
                <a:cs typeface="Arial"/>
              </a:rPr>
              <a:t>téc</a:t>
            </a:r>
            <a:r>
              <a:rPr sz="1800" i="1" spc="-4" dirty="0" smtClean="0">
                <a:latin typeface="Arial"/>
                <a:cs typeface="Arial"/>
              </a:rPr>
              <a:t>n</a:t>
            </a:r>
            <a:r>
              <a:rPr sz="1800" i="1" spc="0" dirty="0" smtClean="0">
                <a:latin typeface="Arial"/>
                <a:cs typeface="Arial"/>
              </a:rPr>
              <a:t>ic</a:t>
            </a:r>
            <a:r>
              <a:rPr sz="1800" i="1" spc="-9" dirty="0" smtClean="0">
                <a:latin typeface="Arial"/>
                <a:cs typeface="Arial"/>
              </a:rPr>
              <a:t>o</a:t>
            </a:r>
            <a:r>
              <a:rPr sz="1800" i="1" spc="0" dirty="0" smtClean="0">
                <a:latin typeface="Arial"/>
                <a:cs typeface="Arial"/>
              </a:rPr>
              <a:t>s,</a:t>
            </a:r>
            <a:r>
              <a:rPr sz="1800" i="1" spc="4" dirty="0" smtClean="0">
                <a:latin typeface="Arial"/>
                <a:cs typeface="Arial"/>
              </a:rPr>
              <a:t> </a:t>
            </a:r>
            <a:r>
              <a:rPr sz="1800" i="1" spc="0" dirty="0" smtClean="0">
                <a:latin typeface="Arial"/>
                <a:cs typeface="Arial"/>
              </a:rPr>
              <a:t>táctic</a:t>
            </a:r>
            <a:r>
              <a:rPr sz="1800" i="1" spc="-4" dirty="0" smtClean="0">
                <a:latin typeface="Arial"/>
                <a:cs typeface="Arial"/>
              </a:rPr>
              <a:t>o</a:t>
            </a:r>
            <a:r>
              <a:rPr sz="1800" i="1" spc="0" dirty="0" smtClean="0">
                <a:latin typeface="Arial"/>
                <a:cs typeface="Arial"/>
              </a:rPr>
              <a:t>s,</a:t>
            </a:r>
            <a:r>
              <a:rPr sz="1800" i="1" spc="4" dirty="0" smtClean="0">
                <a:latin typeface="Arial"/>
                <a:cs typeface="Arial"/>
              </a:rPr>
              <a:t> </a:t>
            </a:r>
            <a:r>
              <a:rPr sz="1800" i="1" spc="0" dirty="0" smtClean="0">
                <a:latin typeface="Arial"/>
                <a:cs typeface="Arial"/>
              </a:rPr>
              <a:t>te</a:t>
            </a:r>
            <a:r>
              <a:rPr sz="1800" i="1" spc="-4" dirty="0" smtClean="0">
                <a:latin typeface="Arial"/>
                <a:cs typeface="Arial"/>
              </a:rPr>
              <a:t>ó</a:t>
            </a:r>
            <a:r>
              <a:rPr sz="1800" i="1" spc="0" dirty="0" smtClean="0">
                <a:latin typeface="Arial"/>
                <a:cs typeface="Arial"/>
              </a:rPr>
              <a:t>ric</a:t>
            </a:r>
            <a:r>
              <a:rPr sz="1800" i="1" spc="-4" dirty="0" smtClean="0">
                <a:latin typeface="Arial"/>
                <a:cs typeface="Arial"/>
              </a:rPr>
              <a:t>o</a:t>
            </a:r>
            <a:r>
              <a:rPr sz="1800" i="1" spc="0" dirty="0" smtClean="0">
                <a:latin typeface="Arial"/>
                <a:cs typeface="Arial"/>
              </a:rPr>
              <a:t>s,</a:t>
            </a:r>
            <a:r>
              <a:rPr sz="1800" i="1" spc="4" dirty="0" smtClean="0">
                <a:latin typeface="Arial"/>
                <a:cs typeface="Arial"/>
              </a:rPr>
              <a:t> </a:t>
            </a:r>
            <a:r>
              <a:rPr sz="1800" i="1" spc="-9" smtClean="0">
                <a:latin typeface="Arial"/>
                <a:cs typeface="Arial"/>
              </a:rPr>
              <a:t>m</a:t>
            </a:r>
            <a:r>
              <a:rPr sz="1800" i="1" spc="0" smtClean="0">
                <a:latin typeface="Arial"/>
                <a:cs typeface="Arial"/>
              </a:rPr>
              <a:t>é</a:t>
            </a:r>
            <a:r>
              <a:rPr sz="1800" i="1" spc="-9" smtClean="0">
                <a:latin typeface="Arial"/>
                <a:cs typeface="Arial"/>
              </a:rPr>
              <a:t>d</a:t>
            </a:r>
            <a:r>
              <a:rPr sz="1800" i="1" spc="0" smtClean="0">
                <a:latin typeface="Arial"/>
                <a:cs typeface="Arial"/>
              </a:rPr>
              <a:t>ic</a:t>
            </a:r>
            <a:r>
              <a:rPr sz="1800" i="1" spc="-9" smtClean="0">
                <a:latin typeface="Arial"/>
                <a:cs typeface="Arial"/>
              </a:rPr>
              <a:t>o</a:t>
            </a:r>
            <a:r>
              <a:rPr sz="1800" i="1" spc="0" smtClean="0">
                <a:latin typeface="Arial"/>
                <a:cs typeface="Arial"/>
              </a:rPr>
              <a:t>s,</a:t>
            </a:r>
            <a:r>
              <a:rPr lang="es-ES" i="1" dirty="0" smtClean="0">
                <a:latin typeface="Arial"/>
                <a:cs typeface="Arial"/>
              </a:rPr>
              <a:t> ps</a:t>
            </a:r>
            <a:r>
              <a:rPr lang="es-ES" i="1" spc="-9" dirty="0" smtClean="0">
                <a:latin typeface="Arial"/>
                <a:cs typeface="Arial"/>
              </a:rPr>
              <a:t>i</a:t>
            </a:r>
            <a:r>
              <a:rPr lang="es-ES" i="1" dirty="0" smtClean="0">
                <a:latin typeface="Arial"/>
                <a:cs typeface="Arial"/>
              </a:rPr>
              <a:t>co</a:t>
            </a:r>
            <a:r>
              <a:rPr lang="es-ES" i="1" spc="-9" dirty="0" smtClean="0">
                <a:latin typeface="Arial"/>
                <a:cs typeface="Arial"/>
              </a:rPr>
              <a:t>l</a:t>
            </a:r>
            <a:r>
              <a:rPr lang="es-ES" i="1" dirty="0" smtClean="0">
                <a:latin typeface="Arial"/>
                <a:cs typeface="Arial"/>
              </a:rPr>
              <a:t>ó</a:t>
            </a:r>
            <a:r>
              <a:rPr lang="es-ES" i="1" spc="-9" dirty="0" smtClean="0">
                <a:latin typeface="Arial"/>
                <a:cs typeface="Arial"/>
              </a:rPr>
              <a:t>g</a:t>
            </a:r>
            <a:r>
              <a:rPr lang="es-ES" i="1" dirty="0" smtClean="0">
                <a:latin typeface="Arial"/>
                <a:cs typeface="Arial"/>
              </a:rPr>
              <a:t>ic</a:t>
            </a:r>
            <a:r>
              <a:rPr lang="es-ES" i="1" spc="-9" dirty="0" smtClean="0">
                <a:latin typeface="Arial"/>
                <a:cs typeface="Arial"/>
              </a:rPr>
              <a:t>o</a:t>
            </a:r>
            <a:r>
              <a:rPr lang="es-ES" i="1" dirty="0" smtClean="0">
                <a:latin typeface="Arial"/>
                <a:cs typeface="Arial"/>
              </a:rPr>
              <a:t>s y tablas de evaluación por edades y categorías   </a:t>
            </a:r>
            <a:endParaRPr lang="es-ES" dirty="0" smtClean="0">
              <a:latin typeface="Arial"/>
              <a:cs typeface="Arial"/>
            </a:endParaRPr>
          </a:p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lang="es-ES" sz="1800" i="1" spc="0" dirty="0" smtClean="0">
                <a:latin typeface="Arial"/>
                <a:cs typeface="Arial"/>
              </a:rPr>
              <a:t> </a:t>
            </a:r>
          </a:p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smtClean="0">
                <a:latin typeface="Wingdings"/>
                <a:cs typeface="Wingdings"/>
              </a:rPr>
              <a:t></a:t>
            </a:r>
            <a:r>
              <a:rPr sz="1800" spc="29" smtClean="0">
                <a:latin typeface="Times New Roman"/>
                <a:cs typeface="Times New Roman"/>
              </a:rPr>
              <a:t> </a:t>
            </a:r>
            <a:r>
              <a:rPr sz="1800" i="1" spc="0" dirty="0" smtClean="0">
                <a:latin typeface="Arial"/>
                <a:cs typeface="Arial"/>
              </a:rPr>
              <a:t>S</a:t>
            </a:r>
            <a:r>
              <a:rPr sz="1800" i="1" spc="-4" dirty="0" smtClean="0">
                <a:latin typeface="Arial"/>
                <a:cs typeface="Arial"/>
              </a:rPr>
              <a:t>i</a:t>
            </a:r>
            <a:r>
              <a:rPr sz="1800" i="1" spc="0" dirty="0" smtClean="0">
                <a:latin typeface="Arial"/>
                <a:cs typeface="Arial"/>
              </a:rPr>
              <a:t>ste</a:t>
            </a:r>
            <a:r>
              <a:rPr sz="1800" i="1" spc="-19" dirty="0" smtClean="0">
                <a:latin typeface="Arial"/>
                <a:cs typeface="Arial"/>
              </a:rPr>
              <a:t>m</a:t>
            </a:r>
            <a:r>
              <a:rPr sz="1800" i="1" spc="0" dirty="0" smtClean="0">
                <a:latin typeface="Arial"/>
                <a:cs typeface="Arial"/>
              </a:rPr>
              <a:t>a</a:t>
            </a:r>
            <a:r>
              <a:rPr sz="1800" i="1" spc="9" dirty="0" smtClean="0">
                <a:latin typeface="Arial"/>
                <a:cs typeface="Arial"/>
              </a:rPr>
              <a:t> </a:t>
            </a:r>
            <a:r>
              <a:rPr sz="1800" i="1" spc="0" dirty="0" smtClean="0">
                <a:latin typeface="Arial"/>
                <a:cs typeface="Arial"/>
              </a:rPr>
              <a:t>C</a:t>
            </a:r>
            <a:r>
              <a:rPr sz="1800" i="1" spc="-9" dirty="0" smtClean="0">
                <a:latin typeface="Arial"/>
                <a:cs typeface="Arial"/>
              </a:rPr>
              <a:t>o</a:t>
            </a:r>
            <a:r>
              <a:rPr sz="1800" i="1" spc="-14" dirty="0" smtClean="0">
                <a:latin typeface="Arial"/>
                <a:cs typeface="Arial"/>
              </a:rPr>
              <a:t>m</a:t>
            </a:r>
            <a:r>
              <a:rPr sz="1800" i="1" spc="-4" dirty="0" smtClean="0">
                <a:latin typeface="Arial"/>
                <a:cs typeface="Arial"/>
              </a:rPr>
              <a:t>pe</a:t>
            </a:r>
            <a:r>
              <a:rPr sz="1800" i="1" spc="0" dirty="0" smtClean="0">
                <a:latin typeface="Arial"/>
                <a:cs typeface="Arial"/>
              </a:rPr>
              <a:t>titiv</a:t>
            </a:r>
            <a:r>
              <a:rPr sz="1800" i="1" spc="-9" dirty="0" smtClean="0">
                <a:latin typeface="Arial"/>
                <a:cs typeface="Arial"/>
              </a:rPr>
              <a:t>o</a:t>
            </a:r>
            <a:r>
              <a:rPr sz="1800" i="1" spc="0" dirty="0" smtClean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12700" marR="34302">
              <a:lnSpc>
                <a:spcPct val="95825"/>
              </a:lnSpc>
              <a:spcBef>
                <a:spcPts val="1170"/>
              </a:spcBef>
            </a:pPr>
            <a:r>
              <a:rPr sz="1800" spc="0" dirty="0" smtClean="0">
                <a:latin typeface="Wingdings"/>
                <a:cs typeface="Wingdings"/>
              </a:rPr>
              <a:t></a:t>
            </a:r>
            <a:r>
              <a:rPr sz="1800" spc="34" dirty="0" smtClean="0">
                <a:latin typeface="Times New Roman"/>
                <a:cs typeface="Times New Roman"/>
              </a:rPr>
              <a:t> </a:t>
            </a:r>
            <a:r>
              <a:rPr sz="1800" i="1" spc="0" dirty="0" smtClean="0">
                <a:latin typeface="Arial"/>
                <a:cs typeface="Arial"/>
              </a:rPr>
              <a:t>Sist</a:t>
            </a:r>
            <a:r>
              <a:rPr sz="1800" i="1" spc="-4" dirty="0" smtClean="0">
                <a:latin typeface="Arial"/>
                <a:cs typeface="Arial"/>
              </a:rPr>
              <a:t>e</a:t>
            </a:r>
            <a:r>
              <a:rPr sz="1800" i="1" spc="-9" dirty="0" smtClean="0">
                <a:latin typeface="Arial"/>
                <a:cs typeface="Arial"/>
              </a:rPr>
              <a:t>m</a:t>
            </a:r>
            <a:r>
              <a:rPr sz="1800" i="1" spc="0" dirty="0" smtClean="0">
                <a:latin typeface="Arial"/>
                <a:cs typeface="Arial"/>
              </a:rPr>
              <a:t>a </a:t>
            </a:r>
            <a:r>
              <a:rPr sz="1800" i="1" spc="14" dirty="0" smtClean="0">
                <a:latin typeface="Arial"/>
                <a:cs typeface="Arial"/>
              </a:rPr>
              <a:t> </a:t>
            </a:r>
            <a:r>
              <a:rPr sz="1800" i="1" spc="0" dirty="0" smtClean="0">
                <a:latin typeface="Arial"/>
                <a:cs typeface="Arial"/>
              </a:rPr>
              <a:t>de Sel</a:t>
            </a:r>
            <a:r>
              <a:rPr sz="1800" i="1" spc="-9" dirty="0" smtClean="0">
                <a:latin typeface="Arial"/>
                <a:cs typeface="Arial"/>
              </a:rPr>
              <a:t>e</a:t>
            </a:r>
            <a:r>
              <a:rPr sz="1800" i="1" spc="0" dirty="0" smtClean="0">
                <a:latin typeface="Arial"/>
                <a:cs typeface="Arial"/>
              </a:rPr>
              <a:t>cci</a:t>
            </a:r>
            <a:r>
              <a:rPr sz="1800" i="1" spc="-9" dirty="0" smtClean="0">
                <a:latin typeface="Arial"/>
                <a:cs typeface="Arial"/>
              </a:rPr>
              <a:t>ó</a:t>
            </a:r>
            <a:r>
              <a:rPr sz="1800" i="1" spc="0" dirty="0" smtClean="0">
                <a:latin typeface="Arial"/>
                <a:cs typeface="Arial"/>
              </a:rPr>
              <a:t>n.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91413" y="5032081"/>
            <a:ext cx="5938974" cy="10773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Wingdings"/>
                <a:cs typeface="Wingdings"/>
              </a:rPr>
              <a:t></a:t>
            </a:r>
            <a:r>
              <a:rPr sz="1800" spc="34" dirty="0" smtClean="0">
                <a:latin typeface="Times New Roman"/>
                <a:cs typeface="Times New Roman"/>
              </a:rPr>
              <a:t> </a:t>
            </a:r>
            <a:r>
              <a:rPr sz="1800" i="1" spc="0" smtClean="0">
                <a:latin typeface="Arial"/>
                <a:cs typeface="Arial"/>
              </a:rPr>
              <a:t>In</a:t>
            </a:r>
            <a:r>
              <a:rPr sz="1800" i="1" spc="-4" smtClean="0">
                <a:latin typeface="Arial"/>
                <a:cs typeface="Arial"/>
              </a:rPr>
              <a:t>d</a:t>
            </a:r>
            <a:r>
              <a:rPr sz="1800" i="1" spc="0" smtClean="0">
                <a:latin typeface="Arial"/>
                <a:cs typeface="Arial"/>
              </a:rPr>
              <a:t>ic</a:t>
            </a:r>
            <a:r>
              <a:rPr sz="1800" i="1" spc="-9" smtClean="0">
                <a:latin typeface="Arial"/>
                <a:cs typeface="Arial"/>
              </a:rPr>
              <a:t>a</a:t>
            </a:r>
            <a:r>
              <a:rPr sz="1800" i="1" spc="0" smtClean="0">
                <a:latin typeface="Arial"/>
                <a:cs typeface="Arial"/>
              </a:rPr>
              <a:t>ci</a:t>
            </a:r>
            <a:r>
              <a:rPr sz="1800" i="1" spc="-9" smtClean="0">
                <a:latin typeface="Arial"/>
                <a:cs typeface="Arial"/>
              </a:rPr>
              <a:t>o</a:t>
            </a:r>
            <a:r>
              <a:rPr sz="1800" i="1" spc="0" smtClean="0">
                <a:latin typeface="Arial"/>
                <a:cs typeface="Arial"/>
              </a:rPr>
              <a:t>n</a:t>
            </a:r>
            <a:r>
              <a:rPr sz="1800" i="1" spc="-9" smtClean="0">
                <a:latin typeface="Arial"/>
                <a:cs typeface="Arial"/>
              </a:rPr>
              <a:t>e</a:t>
            </a:r>
            <a:r>
              <a:rPr sz="1800" i="1" spc="0" smtClean="0">
                <a:latin typeface="Arial"/>
                <a:cs typeface="Arial"/>
              </a:rPr>
              <a:t>s</a:t>
            </a:r>
            <a:r>
              <a:rPr sz="1800" i="1" spc="25" smtClean="0">
                <a:latin typeface="Arial"/>
                <a:cs typeface="Arial"/>
              </a:rPr>
              <a:t> </a:t>
            </a:r>
            <a:r>
              <a:rPr sz="1800" i="1" spc="-9" smtClean="0">
                <a:latin typeface="Arial"/>
                <a:cs typeface="Arial"/>
              </a:rPr>
              <a:t>m</a:t>
            </a:r>
            <a:r>
              <a:rPr sz="1800" i="1" spc="0" smtClean="0">
                <a:latin typeface="Arial"/>
                <a:cs typeface="Arial"/>
              </a:rPr>
              <a:t>et</a:t>
            </a:r>
            <a:r>
              <a:rPr sz="1800" i="1" spc="-4" smtClean="0">
                <a:latin typeface="Arial"/>
                <a:cs typeface="Arial"/>
              </a:rPr>
              <a:t>o</a:t>
            </a:r>
            <a:r>
              <a:rPr sz="1800" i="1" spc="0" smtClean="0">
                <a:latin typeface="Arial"/>
                <a:cs typeface="Arial"/>
              </a:rPr>
              <a:t>d</a:t>
            </a:r>
            <a:r>
              <a:rPr sz="1800" i="1" spc="-9" smtClean="0">
                <a:latin typeface="Arial"/>
                <a:cs typeface="Arial"/>
              </a:rPr>
              <a:t>o</a:t>
            </a:r>
            <a:r>
              <a:rPr sz="1800" i="1" spc="0" smtClean="0">
                <a:latin typeface="Arial"/>
                <a:cs typeface="Arial"/>
              </a:rPr>
              <a:t>l</a:t>
            </a:r>
            <a:r>
              <a:rPr sz="1800" i="1" spc="-9" smtClean="0">
                <a:latin typeface="Arial"/>
                <a:cs typeface="Arial"/>
              </a:rPr>
              <a:t>ó</a:t>
            </a:r>
            <a:r>
              <a:rPr sz="1800" i="1" spc="0" smtClean="0">
                <a:latin typeface="Arial"/>
                <a:cs typeface="Arial"/>
              </a:rPr>
              <a:t>g</a:t>
            </a:r>
            <a:r>
              <a:rPr sz="1800" i="1" spc="-9" smtClean="0">
                <a:latin typeface="Arial"/>
                <a:cs typeface="Arial"/>
              </a:rPr>
              <a:t>i</a:t>
            </a:r>
            <a:r>
              <a:rPr sz="1800" i="1" spc="0" smtClean="0">
                <a:latin typeface="Arial"/>
                <a:cs typeface="Arial"/>
              </a:rPr>
              <a:t>cas</a:t>
            </a:r>
            <a:r>
              <a:rPr lang="es-ES" sz="1800" i="1" spc="0" dirty="0" smtClean="0">
                <a:latin typeface="Arial"/>
                <a:cs typeface="Arial"/>
              </a:rPr>
              <a:t> generales</a:t>
            </a:r>
            <a:endParaRPr sz="1800">
              <a:latin typeface="Arial"/>
              <a:cs typeface="Arial"/>
            </a:endParaRPr>
          </a:p>
          <a:p>
            <a:pPr marL="12700" marR="34302">
              <a:lnSpc>
                <a:spcPct val="95825"/>
              </a:lnSpc>
              <a:spcBef>
                <a:spcPts val="1075"/>
              </a:spcBef>
            </a:pPr>
            <a:r>
              <a:rPr sz="1800" spc="0" smtClean="0">
                <a:latin typeface="Wingdings"/>
                <a:cs typeface="Wingdings"/>
              </a:rPr>
              <a:t></a:t>
            </a:r>
            <a:r>
              <a:rPr sz="1800" spc="29" smtClean="0">
                <a:latin typeface="Times New Roman"/>
                <a:cs typeface="Times New Roman"/>
              </a:rPr>
              <a:t> </a:t>
            </a:r>
            <a:r>
              <a:rPr sz="1800" i="1" spc="0" smtClean="0">
                <a:latin typeface="Arial"/>
                <a:cs typeface="Arial"/>
              </a:rPr>
              <a:t>B</a:t>
            </a:r>
            <a:r>
              <a:rPr sz="1800" i="1" spc="-4" smtClean="0">
                <a:latin typeface="Arial"/>
                <a:cs typeface="Arial"/>
              </a:rPr>
              <a:t>ib</a:t>
            </a:r>
            <a:r>
              <a:rPr sz="1800" i="1" spc="0" smtClean="0">
                <a:latin typeface="Arial"/>
                <a:cs typeface="Arial"/>
              </a:rPr>
              <a:t>l</a:t>
            </a:r>
            <a:r>
              <a:rPr sz="1800" i="1" spc="-9" smtClean="0">
                <a:latin typeface="Arial"/>
                <a:cs typeface="Arial"/>
              </a:rPr>
              <a:t>i</a:t>
            </a:r>
            <a:r>
              <a:rPr sz="1800" i="1" spc="-4" smtClean="0">
                <a:latin typeface="Arial"/>
                <a:cs typeface="Arial"/>
              </a:rPr>
              <a:t>og</a:t>
            </a:r>
            <a:r>
              <a:rPr sz="1800" i="1" spc="0" smtClean="0">
                <a:latin typeface="Arial"/>
                <a:cs typeface="Arial"/>
              </a:rPr>
              <a:t>r</a:t>
            </a:r>
            <a:r>
              <a:rPr sz="1800" i="1" spc="-4" smtClean="0">
                <a:latin typeface="Arial"/>
                <a:cs typeface="Arial"/>
              </a:rPr>
              <a:t>a</a:t>
            </a:r>
            <a:r>
              <a:rPr sz="1800" i="1" spc="0" smtClean="0">
                <a:latin typeface="Arial"/>
                <a:cs typeface="Arial"/>
              </a:rPr>
              <a:t>f</a:t>
            </a:r>
            <a:r>
              <a:rPr sz="1800" i="1" spc="4" smtClean="0">
                <a:latin typeface="Arial"/>
                <a:cs typeface="Arial"/>
              </a:rPr>
              <a:t>í</a:t>
            </a:r>
            <a:r>
              <a:rPr sz="1800" i="1" spc="0" smtClean="0">
                <a:latin typeface="Arial"/>
                <a:cs typeface="Arial"/>
              </a:rPr>
              <a:t>a</a:t>
            </a:r>
            <a:r>
              <a:rPr lang="es-ES" i="1" spc="9" dirty="0" smtClean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12700" marR="34302">
              <a:lnSpc>
                <a:spcPct val="95825"/>
              </a:lnSpc>
              <a:spcBef>
                <a:spcPts val="1170"/>
              </a:spcBef>
            </a:pPr>
            <a:r>
              <a:rPr sz="1800" spc="0" smtClean="0">
                <a:latin typeface="Wingdings"/>
                <a:cs typeface="Wingdings"/>
              </a:rPr>
              <a:t></a:t>
            </a:r>
            <a:r>
              <a:rPr sz="1800" spc="34" smtClean="0">
                <a:latin typeface="Times New Roman"/>
                <a:cs typeface="Times New Roman"/>
              </a:rPr>
              <a:t> </a:t>
            </a:r>
            <a:r>
              <a:rPr lang="es-ES" i="1" dirty="0" smtClean="0">
                <a:latin typeface="Arial"/>
                <a:cs typeface="Arial"/>
              </a:rPr>
              <a:t>Anexos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14400"/>
          </a:xfrm>
        </p:spPr>
        <p:txBody>
          <a:bodyPr>
            <a:normAutofit/>
          </a:bodyPr>
          <a:lstStyle/>
          <a:p>
            <a:pPr algn="ctr"/>
            <a:r>
              <a:rPr lang="es-ES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Rediseño del PIPD de Tenis.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293541"/>
            <a:ext cx="10515600" cy="526337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s-ES" sz="4200" b="1" dirty="0" smtClean="0"/>
              <a:t>OBJETIVOS DEL REDISEÑO DE PIPD DE TENIS.</a:t>
            </a:r>
          </a:p>
          <a:p>
            <a:pPr marL="0" indent="0" algn="ctr">
              <a:buNone/>
            </a:pPr>
            <a:endParaRPr lang="en-US" dirty="0" smtClean="0"/>
          </a:p>
          <a:p>
            <a:pPr lvl="0"/>
            <a:r>
              <a:rPr lang="es-ES" sz="3300" dirty="0" smtClean="0"/>
              <a:t>Actualizar las convocatorias de los eventos nacionales de las categorías U12 (</a:t>
            </a:r>
            <a:r>
              <a:rPr lang="es-ES" sz="3300" dirty="0" err="1" smtClean="0"/>
              <a:t>Pioneril</a:t>
            </a:r>
            <a:r>
              <a:rPr lang="es-ES" sz="3300" dirty="0" smtClean="0"/>
              <a:t>), U14 (JENAR) y U18 (Campeonato Nacional Juvenil).</a:t>
            </a:r>
          </a:p>
          <a:p>
            <a:pPr marL="0" lvl="0" indent="0">
              <a:buNone/>
            </a:pPr>
            <a:endParaRPr lang="es-ES" sz="3300" dirty="0" smtClean="0"/>
          </a:p>
          <a:p>
            <a:r>
              <a:rPr lang="es-ES" sz="3300" dirty="0" smtClean="0"/>
              <a:t>Incluir indicadores </a:t>
            </a:r>
            <a:r>
              <a:rPr lang="es-ES" sz="3300" dirty="0"/>
              <a:t>de evaluación para considerar a los atletas de perspectivas inmediatas</a:t>
            </a:r>
            <a:r>
              <a:rPr lang="es-ES" sz="3300" dirty="0" smtClean="0"/>
              <a:t>.</a:t>
            </a:r>
          </a:p>
          <a:p>
            <a:endParaRPr lang="es-ES" sz="3300" dirty="0"/>
          </a:p>
          <a:p>
            <a:pPr lvl="0"/>
            <a:r>
              <a:rPr lang="en-US" sz="3300" dirty="0" smtClean="0"/>
              <a:t>Incluir la </a:t>
            </a:r>
            <a:r>
              <a:rPr lang="en-US" sz="3300" dirty="0" err="1" smtClean="0"/>
              <a:t>modalidad</a:t>
            </a:r>
            <a:r>
              <a:rPr lang="en-US" sz="3300" dirty="0" smtClean="0"/>
              <a:t> de </a:t>
            </a:r>
            <a:r>
              <a:rPr lang="en-US" sz="3300" dirty="0" err="1" smtClean="0"/>
              <a:t>Tenis</a:t>
            </a:r>
            <a:r>
              <a:rPr lang="en-US" sz="3300" dirty="0" smtClean="0"/>
              <a:t> en </a:t>
            </a:r>
            <a:r>
              <a:rPr lang="en-US" sz="3300" dirty="0" err="1" smtClean="0"/>
              <a:t>silla</a:t>
            </a:r>
            <a:r>
              <a:rPr lang="en-US" sz="3300" dirty="0" smtClean="0"/>
              <a:t> de </a:t>
            </a:r>
            <a:r>
              <a:rPr lang="en-US" sz="3300" dirty="0" err="1" smtClean="0"/>
              <a:t>ruedas</a:t>
            </a:r>
            <a:r>
              <a:rPr lang="en-US" sz="3300" dirty="0" smtClean="0"/>
              <a:t>.</a:t>
            </a:r>
          </a:p>
          <a:p>
            <a:pPr lvl="0"/>
            <a:endParaRPr lang="en-US" sz="3300" dirty="0"/>
          </a:p>
          <a:p>
            <a:pPr lvl="0"/>
            <a:r>
              <a:rPr lang="en-US" sz="3300" dirty="0" err="1" smtClean="0"/>
              <a:t>Actualizar</a:t>
            </a:r>
            <a:r>
              <a:rPr lang="en-US" sz="3300" dirty="0" smtClean="0"/>
              <a:t> </a:t>
            </a:r>
            <a:r>
              <a:rPr lang="en-US" sz="3300" dirty="0" smtClean="0"/>
              <a:t>la </a:t>
            </a:r>
            <a:r>
              <a:rPr lang="en-US" sz="3300" dirty="0" err="1" smtClean="0"/>
              <a:t>Bibliografía</a:t>
            </a:r>
            <a:r>
              <a:rPr lang="en-US" sz="3300" dirty="0" smtClean="0"/>
              <a:t>.</a:t>
            </a:r>
            <a:endParaRPr lang="en-US" sz="33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6610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4171" y="365125"/>
            <a:ext cx="12017829" cy="1325563"/>
          </a:xfrm>
        </p:spPr>
        <p:txBody>
          <a:bodyPr>
            <a:normAutofit/>
          </a:bodyPr>
          <a:lstStyle/>
          <a:p>
            <a:r>
              <a:rPr lang="es-ES" sz="3200" b="1" dirty="0" smtClean="0"/>
              <a:t>CONVOCATORIA DEL EVENTO NACIONAL PIONERIL  </a:t>
            </a:r>
            <a:r>
              <a:rPr lang="es-ES" sz="3200" dirty="0" smtClean="0"/>
              <a:t>(U12)</a:t>
            </a:r>
            <a:endParaRPr lang="en-US" sz="1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87058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sz="3600" b="1" u="sng" dirty="0" smtClean="0"/>
              <a:t>Artículo </a:t>
            </a:r>
            <a:r>
              <a:rPr lang="es-ES" sz="3600" b="1" u="sng" dirty="0"/>
              <a:t># </a:t>
            </a:r>
            <a:r>
              <a:rPr lang="es-ES" sz="3600" b="1" u="sng" dirty="0" smtClean="0"/>
              <a:t>1.</a:t>
            </a:r>
          </a:p>
          <a:p>
            <a:pPr marL="0" indent="0">
              <a:buNone/>
            </a:pPr>
            <a:endParaRPr lang="x-none" b="1" dirty="0" smtClean="0"/>
          </a:p>
          <a:p>
            <a:r>
              <a:rPr lang="x-none" sz="4400"/>
              <a:t>Todos los equipos desde el municipio hasta las copas nacionales estarán compuestos por atletas de 12 años  y menores (3 femenino y 3 masculino) los terceros jugadores de cada equipo será de la categoría de menores de 10 años.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xmlns="" val="344049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4171" y="365125"/>
            <a:ext cx="12017829" cy="549275"/>
          </a:xfrm>
        </p:spPr>
        <p:txBody>
          <a:bodyPr>
            <a:normAutofit/>
          </a:bodyPr>
          <a:lstStyle/>
          <a:p>
            <a:r>
              <a:rPr lang="es-ES" sz="3200" b="1" dirty="0" smtClean="0"/>
              <a:t>CONVOCATORIA DEL EVENTO NACIONAL PIONERIL  </a:t>
            </a:r>
            <a:r>
              <a:rPr lang="es-ES" sz="3200" dirty="0" smtClean="0"/>
              <a:t>(U12)</a:t>
            </a:r>
            <a:endParaRPr lang="en-US" sz="1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59972" y="1411967"/>
            <a:ext cx="10515600" cy="511946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x-none" sz="5200" b="1" u="sng" smtClean="0"/>
              <a:t>Art</a:t>
            </a:r>
            <a:r>
              <a:rPr lang="es-ES" sz="5200" b="1" u="sng" dirty="0" smtClean="0"/>
              <a:t>í</a:t>
            </a:r>
            <a:r>
              <a:rPr lang="x-none" sz="5200" b="1" u="sng" smtClean="0"/>
              <a:t>culo </a:t>
            </a:r>
            <a:r>
              <a:rPr lang="x-none" sz="5200" b="1" u="sng" dirty="0" smtClean="0"/>
              <a:t># 6</a:t>
            </a:r>
          </a:p>
          <a:p>
            <a:pPr marL="0" indent="0">
              <a:buNone/>
            </a:pPr>
            <a:endParaRPr lang="es-ES" sz="5200" b="1" u="sng" dirty="0" smtClean="0"/>
          </a:p>
          <a:p>
            <a:pPr marL="0" indent="0">
              <a:buNone/>
            </a:pPr>
            <a:r>
              <a:rPr lang="x-none" sz="5200" b="1" u="sng" smtClean="0"/>
              <a:t>Sistema </a:t>
            </a:r>
            <a:r>
              <a:rPr lang="x-none" sz="5200" b="1" u="sng" dirty="0"/>
              <a:t>de Competencia. Categoría pioneril menores 12  años.</a:t>
            </a:r>
          </a:p>
          <a:p>
            <a:endParaRPr lang="x-none" sz="5200" dirty="0"/>
          </a:p>
          <a:p>
            <a:r>
              <a:rPr lang="x-none" sz="5200" dirty="0"/>
              <a:t>1.	Se competirá por equipo en ambos sexos jugándose tres  sencillos y un doble</a:t>
            </a:r>
            <a:r>
              <a:rPr lang="x-none" sz="5200" dirty="0" smtClean="0"/>
              <a:t>.</a:t>
            </a:r>
            <a:r>
              <a:rPr lang="x-none" sz="5200" dirty="0"/>
              <a:t>						</a:t>
            </a:r>
          </a:p>
          <a:p>
            <a:r>
              <a:rPr lang="x-none" sz="5200" dirty="0"/>
              <a:t>2.	Se confeccionarán 2 cuadros de doble eliminación, masculino y femenino de 6 equipos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9460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51079" y="133306"/>
            <a:ext cx="10515600" cy="613669"/>
          </a:xfrm>
        </p:spPr>
        <p:txBody>
          <a:bodyPr>
            <a:normAutofit fontScale="90000"/>
          </a:bodyPr>
          <a:lstStyle/>
          <a:p>
            <a:pPr lvl="0"/>
            <a:r>
              <a:rPr lang="es-ES" b="1" dirty="0" smtClean="0"/>
              <a:t>CONVOCATORIAS DE LOS JENAR (U14 )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12442" y="1040013"/>
            <a:ext cx="10515600" cy="54251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x-none" b="1" u="sng" dirty="0"/>
              <a:t>Bases Generales</a:t>
            </a:r>
            <a:r>
              <a:rPr lang="x-none" b="1" u="sng" dirty="0" smtClean="0"/>
              <a:t>.</a:t>
            </a:r>
            <a:endParaRPr lang="x-none" b="1" u="sng" dirty="0"/>
          </a:p>
          <a:p>
            <a:pPr algn="just"/>
            <a:r>
              <a:rPr lang="x-none" dirty="0" smtClean="0"/>
              <a:t>Podrán </a:t>
            </a:r>
            <a:r>
              <a:rPr lang="x-none" dirty="0"/>
              <a:t>participar todos los atletas o equipos amparados en la Convocatoria Oficial siempre que cumplan  con las edades establecidas  entre 14 y menores regidos por el reglamento de la Confederación Centroamericana y del Caribe de Tenis (COTECC). </a:t>
            </a:r>
          </a:p>
          <a:p>
            <a:pPr algn="just"/>
            <a:r>
              <a:rPr lang="x-none" dirty="0" smtClean="0"/>
              <a:t>Todos </a:t>
            </a:r>
            <a:r>
              <a:rPr lang="x-none" dirty="0"/>
              <a:t>los atletas que asistan a los Juegos Deportivos  Escolares Nacionales  deberán haber participado  en los procesos competitivos de Bases, municipales, provinciales y copa o eventos avalados por la Comisión Nacional de Tenis</a:t>
            </a:r>
            <a:r>
              <a:rPr lang="x-none" dirty="0" smtClean="0"/>
              <a:t>.</a:t>
            </a:r>
          </a:p>
          <a:p>
            <a:pPr algn="just"/>
            <a:r>
              <a:rPr lang="x-none" dirty="0"/>
              <a:t>Podrán participar con equipos de 6 jugadores, 3 de cada sexo  las provincias que queden ubicadas entre las 3 primeras provincias de los juegos escolares del año precedente y las restantes provincias ubicadas después del 3er lugar en adelante podrán participar con equipos de 4 jugadores, 2 de </a:t>
            </a:r>
            <a:r>
              <a:rPr lang="x-none"/>
              <a:t>cada </a:t>
            </a:r>
            <a:r>
              <a:rPr lang="x-none" smtClean="0"/>
              <a:t>sexo</a:t>
            </a:r>
            <a:r>
              <a:rPr lang="es-ES" dirty="0" smtClean="0"/>
              <a:t>.</a:t>
            </a:r>
            <a:endParaRPr lang="x-none" dirty="0"/>
          </a:p>
          <a:p>
            <a:endParaRPr lang="x-none" dirty="0" smtClean="0"/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384249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8343" y="302566"/>
            <a:ext cx="11843657" cy="1308519"/>
          </a:xfrm>
        </p:spPr>
        <p:txBody>
          <a:bodyPr>
            <a:noAutofit/>
          </a:bodyPr>
          <a:lstStyle/>
          <a:p>
            <a:pPr lvl="0" algn="ctr"/>
            <a:r>
              <a:rPr lang="es-ES" sz="4000" b="1" dirty="0" smtClean="0"/>
              <a:t/>
            </a:r>
            <a:br>
              <a:rPr lang="es-ES" sz="4000" b="1" dirty="0" smtClean="0"/>
            </a:br>
            <a:r>
              <a:rPr lang="es-ES" sz="4000" b="1" dirty="0" smtClean="0"/>
              <a:t>CONVOCATORIAS </a:t>
            </a:r>
            <a:r>
              <a:rPr lang="es-ES" sz="4000" b="1" dirty="0" smtClean="0"/>
              <a:t>DE LOS JENAR (U14 </a:t>
            </a:r>
            <a:r>
              <a:rPr lang="es-ES" sz="4000" b="1" dirty="0" smtClean="0"/>
              <a:t>)</a:t>
            </a:r>
            <a:endParaRPr lang="es-ES" sz="2400" dirty="0" smtClean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76871" y="1672683"/>
            <a:ext cx="10515600" cy="3717438"/>
          </a:xfrm>
        </p:spPr>
        <p:txBody>
          <a:bodyPr>
            <a:normAutofit fontScale="92500" lnSpcReduction="10000"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457200" algn="l"/>
              </a:tabLst>
            </a:pPr>
            <a:endParaRPr lang="es-ES" sz="4400" b="1" u="sng" dirty="0" smtClean="0">
              <a:latin typeface="Times New Roman"/>
              <a:ea typeface="Times New Roman"/>
            </a:endParaRPr>
          </a:p>
          <a:p>
            <a:pPr marL="0" lvl="0" indent="0" algn="just"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s-ES" sz="4400" b="1" u="sng" dirty="0" smtClean="0">
                <a:latin typeface="Times New Roman"/>
                <a:ea typeface="Times New Roman"/>
              </a:rPr>
              <a:t>Artículo # </a:t>
            </a:r>
            <a:r>
              <a:rPr lang="es-ES" sz="4400" b="1" u="sng" dirty="0" smtClean="0">
                <a:latin typeface="Times New Roman"/>
                <a:ea typeface="Times New Roman"/>
              </a:rPr>
              <a:t>4.  </a:t>
            </a:r>
            <a:r>
              <a:rPr lang="es-ES" sz="4400" b="1" u="sng" dirty="0">
                <a:latin typeface="Times New Roman"/>
                <a:ea typeface="Times New Roman"/>
              </a:rPr>
              <a:t>Sistemas de </a:t>
            </a:r>
            <a:r>
              <a:rPr lang="es-ES" sz="4400" b="1" u="sng" dirty="0" smtClean="0">
                <a:latin typeface="Times New Roman"/>
                <a:ea typeface="Times New Roman"/>
              </a:rPr>
              <a:t>Competencias </a:t>
            </a:r>
          </a:p>
          <a:p>
            <a:pPr marL="0" lvl="0" indent="0" algn="just">
              <a:spcAft>
                <a:spcPts val="0"/>
              </a:spcAft>
              <a:buNone/>
              <a:tabLst>
                <a:tab pos="457200" algn="l"/>
              </a:tabLst>
            </a:pPr>
            <a:endParaRPr lang="es-ES" sz="4400" b="1" u="sng" dirty="0" smtClean="0">
              <a:latin typeface="Times New Roman"/>
              <a:ea typeface="Times New Roman"/>
            </a:endParaRPr>
          </a:p>
          <a:p>
            <a:pPr marL="0" lvl="0" indent="0" algn="just">
              <a:spcAft>
                <a:spcPts val="0"/>
              </a:spcAft>
              <a:buNone/>
              <a:tabLst>
                <a:tab pos="457200" algn="l"/>
              </a:tabLst>
            </a:pPr>
            <a:endParaRPr lang="es-ES" sz="2400" b="1" u="sng" dirty="0">
              <a:latin typeface="Times New Roman"/>
              <a:ea typeface="Times New Roman"/>
            </a:endParaRPr>
          </a:p>
          <a:p>
            <a:r>
              <a:rPr lang="x-none" dirty="0"/>
              <a:t> </a:t>
            </a:r>
            <a:r>
              <a:rPr lang="x-none" sz="3600" dirty="0"/>
              <a:t>EL SISTEMA COMPETITIVO A UTILIZAR PODRA VARIAR EN FUNCION A LAS SITUACIONES REALES DE DIAS-COMPETENCIA Y CANCHAS DISPONIBLES. 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423697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801" y="1"/>
            <a:ext cx="11691256" cy="1338146"/>
          </a:xfrm>
        </p:spPr>
        <p:txBody>
          <a:bodyPr>
            <a:normAutofit fontScale="90000"/>
          </a:bodyPr>
          <a:lstStyle/>
          <a:p>
            <a:pPr lvl="0"/>
            <a:r>
              <a:rPr lang="es-ES" dirty="0" smtClean="0"/>
              <a:t/>
            </a:r>
            <a:br>
              <a:rPr lang="es-ES" dirty="0" smtClean="0"/>
            </a:br>
            <a:r>
              <a:rPr lang="es-ES" sz="3100" b="1" dirty="0" smtClean="0"/>
              <a:t>CONVOCATORIAS DEL CAMPEONATO NACIONAL JUVENIL </a:t>
            </a:r>
            <a:r>
              <a:rPr lang="es-ES" sz="3600" dirty="0" smtClean="0"/>
              <a:t>(U18)</a:t>
            </a:r>
            <a:r>
              <a:rPr lang="es-ES" dirty="0" smtClean="0"/>
              <a:t/>
            </a:r>
            <a:br>
              <a:rPr lang="es-ES" dirty="0" smtClean="0"/>
            </a:b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03514" y="1303111"/>
            <a:ext cx="10805266" cy="520654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x-none" sz="3200" b="1" u="sng"/>
              <a:t>Artículo </a:t>
            </a:r>
            <a:r>
              <a:rPr lang="es-ES" sz="3200" b="1" u="sng" dirty="0" smtClean="0"/>
              <a:t>#</a:t>
            </a:r>
            <a:r>
              <a:rPr lang="x-none" sz="3200" b="1" u="sng" smtClean="0"/>
              <a:t> 1</a:t>
            </a:r>
            <a:r>
              <a:rPr lang="es-ES" sz="3200" b="1" u="sng" dirty="0" smtClean="0"/>
              <a:t>.</a:t>
            </a:r>
            <a:r>
              <a:rPr lang="x-none" sz="3200" b="1" u="sng" smtClean="0"/>
              <a:t> Participación</a:t>
            </a:r>
            <a:endParaRPr lang="x-none" sz="3200" b="1" u="sng" dirty="0"/>
          </a:p>
          <a:p>
            <a:endParaRPr lang="x-none" sz="3200" dirty="0"/>
          </a:p>
          <a:p>
            <a:r>
              <a:rPr lang="es-ES" sz="3200" dirty="0" smtClean="0"/>
              <a:t>1</a:t>
            </a:r>
            <a:r>
              <a:rPr lang="x-none" sz="3200" smtClean="0"/>
              <a:t>.</a:t>
            </a:r>
            <a:r>
              <a:rPr lang="x-none" sz="3200" dirty="0"/>
              <a:t>	En estas competencias podrán participar  todos los atletas del sexo femenino y masculino que estén comprendidos en las edades de 13 y 18 años,  y menores autorizados por la Comisión Nacional de Tenis teniendo en cuenta el nivel de calidad de los mismos. </a:t>
            </a:r>
          </a:p>
          <a:p>
            <a:endParaRPr lang="x-none" sz="3200" dirty="0"/>
          </a:p>
          <a:p>
            <a:r>
              <a:rPr lang="x-none" sz="3200" smtClean="0"/>
              <a:t>1.1-4.</a:t>
            </a:r>
            <a:r>
              <a:rPr lang="es-ES" sz="3200" dirty="0" smtClean="0"/>
              <a:t> </a:t>
            </a:r>
            <a:r>
              <a:rPr lang="x-none" sz="3200" smtClean="0"/>
              <a:t>Se </a:t>
            </a:r>
            <a:r>
              <a:rPr lang="x-none" sz="3200" dirty="0"/>
              <a:t>competirá agrupando los atletas en la categoría U 18</a:t>
            </a:r>
          </a:p>
          <a:p>
            <a:endParaRPr lang="x-none" sz="2400" dirty="0"/>
          </a:p>
          <a:p>
            <a:endParaRPr lang="x-none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48934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801" y="1"/>
            <a:ext cx="11691256" cy="802887"/>
          </a:xfrm>
        </p:spPr>
        <p:txBody>
          <a:bodyPr>
            <a:normAutofit fontScale="90000"/>
          </a:bodyPr>
          <a:lstStyle/>
          <a:p>
            <a:pPr lvl="0"/>
            <a:r>
              <a:rPr lang="es-ES" dirty="0" smtClean="0"/>
              <a:t/>
            </a:r>
            <a:br>
              <a:rPr lang="es-ES" dirty="0" smtClean="0"/>
            </a:br>
            <a:r>
              <a:rPr lang="es-ES" sz="3100" b="1" dirty="0" smtClean="0"/>
              <a:t>CONVOCATORIAS DEL CAMPEONATO NACIONAL JUVENIL </a:t>
            </a:r>
            <a:r>
              <a:rPr lang="es-ES" sz="3600" dirty="0" smtClean="0"/>
              <a:t>(U18)</a:t>
            </a:r>
            <a:r>
              <a:rPr lang="es-ES" dirty="0" smtClean="0"/>
              <a:t/>
            </a:r>
            <a:br>
              <a:rPr lang="es-ES" dirty="0" smtClean="0"/>
            </a:b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94657" y="1172481"/>
            <a:ext cx="10515600" cy="542426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x-none" sz="7000" b="1" u="sng"/>
              <a:t>Artículo </a:t>
            </a:r>
            <a:r>
              <a:rPr lang="es-ES" sz="7000" b="1" u="sng" dirty="0" smtClean="0"/>
              <a:t> </a:t>
            </a:r>
            <a:r>
              <a:rPr lang="es-ES" sz="7000" b="1" u="sng" dirty="0" smtClean="0"/>
              <a:t>#</a:t>
            </a:r>
            <a:r>
              <a:rPr lang="x-none" sz="7000" b="1" u="sng" smtClean="0"/>
              <a:t>  2</a:t>
            </a:r>
            <a:r>
              <a:rPr lang="es-ES" sz="7000" b="1" u="sng" dirty="0" smtClean="0"/>
              <a:t>. </a:t>
            </a:r>
            <a:r>
              <a:rPr lang="x-none" sz="7000" b="1" u="sng" smtClean="0"/>
              <a:t> </a:t>
            </a:r>
            <a:r>
              <a:rPr lang="x-none" sz="7000" b="1" u="sng" dirty="0"/>
              <a:t>Integración de los Equipos</a:t>
            </a:r>
          </a:p>
          <a:p>
            <a:endParaRPr lang="x-none" sz="7000" dirty="0"/>
          </a:p>
          <a:p>
            <a:r>
              <a:rPr lang="es-ES" sz="7000" dirty="0" smtClean="0"/>
              <a:t>2</a:t>
            </a:r>
            <a:r>
              <a:rPr lang="x-none" sz="7000" smtClean="0"/>
              <a:t>.</a:t>
            </a:r>
            <a:r>
              <a:rPr lang="x-none" sz="7000" dirty="0"/>
              <a:t>	Podrán participar con cifra máxima de 4 jugadores(as) las provincias ubicadas del 1 al 3 lugar del año precedente y las restantes del 4to al 16to participaran con 2 jugadores(as).  Para participar un atleta con edad inferior debe ser previa coordinación y aprobación del Comité Técnico de la Federación Cubana de Tenis, la cual tendrá en cuenta el nivel de calidad de los atletas.</a:t>
            </a:r>
          </a:p>
          <a:p>
            <a:endParaRPr lang="x-none" sz="7000" dirty="0"/>
          </a:p>
          <a:p>
            <a:r>
              <a:rPr lang="x-none" sz="7000" dirty="0"/>
              <a:t>2.1- Todos los años en el mes de marzo las provincias estarán en la obligación de confirmar la relación nominal de participantes.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157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742</Words>
  <Application>Microsoft Office PowerPoint</Application>
  <PresentationFormat>Personalizado</PresentationFormat>
  <Paragraphs>118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Diapositiva 1</vt:lpstr>
      <vt:lpstr>Diapositiva 2</vt:lpstr>
      <vt:lpstr>Rediseño del PIPD de Tenis.</vt:lpstr>
      <vt:lpstr>CONVOCATORIA DEL EVENTO NACIONAL PIONERIL  (U12)</vt:lpstr>
      <vt:lpstr>CONVOCATORIA DEL EVENTO NACIONAL PIONERIL  (U12)</vt:lpstr>
      <vt:lpstr>CONVOCATORIAS DE LOS JENAR (U14 )</vt:lpstr>
      <vt:lpstr> CONVOCATORIAS DE LOS JENAR (U14 )</vt:lpstr>
      <vt:lpstr> CONVOCATORIAS DEL CAMPEONATO NACIONAL JUVENIL (U18) </vt:lpstr>
      <vt:lpstr> CONVOCATORIAS DEL CAMPEONATO NACIONAL JUVENIL (U18) </vt:lpstr>
      <vt:lpstr> CONVOCATORIAS DEL CAMPEONATO NACIONAL JUVENIL (U18) </vt:lpstr>
      <vt:lpstr>Diapositiva 11</vt:lpstr>
      <vt:lpstr> Tenis en silla de ruedas. </vt:lpstr>
      <vt:lpstr>Diapositiva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CASA</dc:creator>
  <cp:lastModifiedBy>BETTY</cp:lastModifiedBy>
  <cp:revision>46</cp:revision>
  <dcterms:created xsi:type="dcterms:W3CDTF">2016-05-03T22:40:18Z</dcterms:created>
  <dcterms:modified xsi:type="dcterms:W3CDTF">2016-05-06T03:11:59Z</dcterms:modified>
</cp:coreProperties>
</file>