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11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446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32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181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66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71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61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71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67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47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185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F8971-A699-4FA3-8C3A-339F5D1EAC67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ED0B1-7298-41BD-AF4A-8924DD2F4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Asignatura: Recreación                                                                     6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Tema # 1.  La recreación como un fenómeno socio cultural. 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Título: Investigaciones del T. L. y la Recreación Presupuesto de tiempo Determinación de Magnitud y estructura del T.L.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Tiempo de duración: 80’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Sumario: 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Concepto de presupuesto de tiempo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Métodos de recolección de datos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Autor registro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Parámetros de tiempo libre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Clasificación y codificación del presupuesto de tiempo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Entrevista fundamentada</a:t>
            </a: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-	Entrevista fresca de sustitución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Objetivo: Caracterizar las técnicas de investigación social de presupuesto de tiempo.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4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19734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Modelo de Auto-Registro UCCFD “Manuel Fajardo”</a:t>
            </a:r>
            <a:endParaRPr lang="es-ES" dirty="0"/>
          </a:p>
          <a:p>
            <a:r>
              <a:rPr lang="es-ES_tradnl" b="1" dirty="0"/>
              <a:t> </a:t>
            </a:r>
            <a:endParaRPr lang="es-ES" dirty="0"/>
          </a:p>
          <a:p>
            <a:r>
              <a:rPr lang="es-ES_tradnl" dirty="0"/>
              <a:t>Entre semana                             Fin de semana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dirty="0"/>
              <a:t>Día    L    M    M     J     V     S     D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dirty="0"/>
              <a:t>Sexo         M            F              Edad: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dirty="0"/>
              <a:t>Datos socio demográficos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dirty="0"/>
              <a:t>Estado civil                                     N* de Hijos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dirty="0"/>
              <a:t>Actividad que realiza:</a:t>
            </a:r>
            <a:endParaRPr lang="es-ES" dirty="0"/>
          </a:p>
          <a:p>
            <a:r>
              <a:rPr lang="es-ES_tradnl" dirty="0"/>
              <a:t> </a:t>
            </a:r>
            <a:r>
              <a:rPr lang="es-ES_tradnl" dirty="0" smtClean="0"/>
              <a:t>Ingresos</a:t>
            </a:r>
            <a:endParaRPr lang="es-ES" dirty="0"/>
          </a:p>
          <a:p>
            <a:r>
              <a:rPr lang="es-ES_tradnl" dirty="0"/>
              <a:t>Nivel de escolaridad:</a:t>
            </a:r>
            <a:endParaRPr lang="es-ES" dirty="0"/>
          </a:p>
          <a:p>
            <a:r>
              <a:rPr lang="es-ES_tradnl" dirty="0"/>
              <a:t> </a:t>
            </a:r>
            <a:endParaRPr lang="es-ES" dirty="0"/>
          </a:p>
          <a:p>
            <a:r>
              <a:rPr lang="es-ES_tradnl" dirty="0"/>
              <a:t>Relación de las personas con quien vive                  Edad                      Escolaridad</a:t>
            </a:r>
            <a:endParaRPr lang="es-ES" dirty="0"/>
          </a:p>
          <a:p>
            <a:r>
              <a:rPr lang="es-ES_tradnl" dirty="0"/>
              <a:t>1-</a:t>
            </a:r>
            <a:endParaRPr lang="es-ES" dirty="0"/>
          </a:p>
          <a:p>
            <a:r>
              <a:rPr lang="es-ES_tradnl" dirty="0"/>
              <a:t>2-</a:t>
            </a:r>
            <a:endParaRPr lang="es-ES" dirty="0"/>
          </a:p>
          <a:p>
            <a:r>
              <a:rPr lang="es-ES_tradnl" dirty="0"/>
              <a:t>3-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969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60648"/>
            <a:ext cx="88569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Estimado usuario:</a:t>
            </a:r>
            <a:endParaRPr lang="es-ES" dirty="0"/>
          </a:p>
          <a:p>
            <a:r>
              <a:rPr lang="es-ES_tradnl" dirty="0"/>
              <a:t>Lo que te han entregado es un modelo de Registro de actividades para que seas tan bondadoso y las llenes convirtiéndose de hecho en tu auto-registro de tiempo en el anotaras todas las actividades que realizas en 24h</a:t>
            </a:r>
            <a:r>
              <a:rPr lang="es-ES_tradnl" dirty="0" smtClean="0"/>
              <a:t>.</a:t>
            </a:r>
            <a:endParaRPr lang="es-ES" dirty="0"/>
          </a:p>
          <a:p>
            <a:r>
              <a:rPr lang="es-ES_tradnl" dirty="0"/>
              <a:t>Por tanto: </a:t>
            </a:r>
            <a:endParaRPr lang="es-ES" dirty="0"/>
          </a:p>
          <a:p>
            <a:r>
              <a:rPr lang="es-ES_tradnl" dirty="0"/>
              <a:t>Si fuiste seleccionado para el martes comenzaras a anotar todo lo que hagas desde las 12 de la noche del lunes hasta las 12 de la noche del martes.</a:t>
            </a:r>
            <a:endParaRPr lang="es-ES" dirty="0"/>
          </a:p>
          <a:p>
            <a:r>
              <a:rPr lang="es-ES_tradnl" dirty="0"/>
              <a:t>Debes saber que: </a:t>
            </a:r>
            <a:endParaRPr lang="es-ES" dirty="0"/>
          </a:p>
          <a:p>
            <a:r>
              <a:rPr lang="es-ES_tradnl" dirty="0"/>
              <a:t>- todas las horas deben estar llenas.</a:t>
            </a:r>
            <a:endParaRPr lang="es-ES" dirty="0"/>
          </a:p>
          <a:p>
            <a:r>
              <a:rPr lang="es-ES_tradnl" dirty="0"/>
              <a:t>-todas las actividades deben ser </a:t>
            </a:r>
            <a:r>
              <a:rPr lang="es-ES_tradnl" dirty="0" smtClean="0"/>
              <a:t>anotadas.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28429"/>
            <a:ext cx="8280920" cy="2576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95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16632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>
                <a:latin typeface="Arial" pitchFamily="34" charset="0"/>
                <a:cs typeface="Arial" pitchFamily="34" charset="0"/>
              </a:rPr>
              <a:t>Hoja de codificación </a:t>
            </a:r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Folio </a:t>
            </a:r>
            <a:r>
              <a:rPr lang="es-ES" b="1" i="1" dirty="0">
                <a:latin typeface="Arial" pitchFamily="34" charset="0"/>
                <a:cs typeface="Arial" pitchFamily="34" charset="0"/>
              </a:rPr>
              <a:t>_______                                      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    Sexo ______</a:t>
            </a: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1.0 Actividades fundamentales.             4.0 Actividades de transportación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1.1                                                              4.1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1.2                                                              4.2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2.0 Actividades biofisiológicas.             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4.3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2.1                                                              4.4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2.2                                                              4.5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2.3                                                              </a:t>
            </a:r>
            <a:r>
              <a:rPr lang="es-E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5.0 Actividades de compromiso social.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2.4                                                              5.1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2.5                                                              5.2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  <a:p>
            <a:r>
              <a:rPr lang="es-E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3.0 Actividades domesticas.                  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5.3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3.1                                                              5.4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3.2                                                              5.5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3.3                                                              </a:t>
            </a:r>
            <a:r>
              <a:rPr lang="es-ES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6.0 Actividades de tiempo libre.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3.4                                                              6.1</a:t>
            </a:r>
          </a:p>
          <a:p>
            <a:r>
              <a:rPr lang="es-ES" b="1" i="1" dirty="0" smtClean="0">
                <a:latin typeface="Arial" pitchFamily="34" charset="0"/>
                <a:cs typeface="Arial" pitchFamily="34" charset="0"/>
              </a:rPr>
              <a:t>3.5                                                              6.2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6.3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6.4</a:t>
            </a:r>
          </a:p>
          <a:p>
            <a:r>
              <a:rPr lang="es-ES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6.5</a:t>
            </a: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39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215</Words>
  <Application>Microsoft Office PowerPoint</Application>
  <PresentationFormat>Presentación en pantalla (4:3)</PresentationFormat>
  <Paragraphs>76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Tony</dc:creator>
  <cp:lastModifiedBy>Tony</cp:lastModifiedBy>
  <cp:revision>4</cp:revision>
  <dcterms:created xsi:type="dcterms:W3CDTF">2018-02-16T03:47:37Z</dcterms:created>
  <dcterms:modified xsi:type="dcterms:W3CDTF">2018-02-20T03:49:36Z</dcterms:modified>
</cp:coreProperties>
</file>