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17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355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83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53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9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437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27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38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52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21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489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69DA8-7874-4E9F-8E8C-90B4D7BECBD1}" type="datetimeFigureOut">
              <a:rPr lang="es-ES" smtClean="0"/>
              <a:t>14/02/2021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1E8EC-9FA4-48D8-B976-A3EE3E9AD49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57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88640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Asignatura: Recreación Básica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                                 </a:t>
            </a:r>
            <a:r>
              <a:rPr lang="es-ES" sz="2400" b="1" i="1" smtClean="0">
                <a:latin typeface="Arial" pitchFamily="34" charset="0"/>
                <a:cs typeface="Arial" pitchFamily="34" charset="0"/>
              </a:rPr>
              <a:t>10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Tema # II. 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Las actividades físico-recreativas.</a:t>
            </a:r>
          </a:p>
          <a:p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>
                <a:latin typeface="Arial" pitchFamily="34" charset="0"/>
                <a:cs typeface="Arial" pitchFamily="34" charset="0"/>
              </a:rPr>
              <a:t>Título: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 Sumario: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400" b="1" i="1" dirty="0">
                <a:latin typeface="Arial" pitchFamily="34" charset="0"/>
                <a:cs typeface="Arial" pitchFamily="34" charset="0"/>
              </a:rPr>
              <a:t>Las actividades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físico-recreativas como una dirección de la Cultura Física.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Concepto, objetivos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y principios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Características de la Recreación Física.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s-ES_tradnl" sz="2400" b="1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_tradnl" sz="2400" b="1" i="1" dirty="0">
                <a:latin typeface="Arial" pitchFamily="34" charset="0"/>
                <a:cs typeface="Arial" pitchFamily="34" charset="0"/>
              </a:rPr>
              <a:t>relación salud - recreación física en Cuba.</a:t>
            </a:r>
            <a:endParaRPr lang="es-ES" sz="2400" b="1" i="1" dirty="0">
              <a:latin typeface="Arial" pitchFamily="34" charset="0"/>
              <a:cs typeface="Arial" pitchFamily="34" charset="0"/>
            </a:endParaRPr>
          </a:p>
          <a:p>
            <a:endParaRPr lang="es-ES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: Caracterizar la recreación física, conceptos y formas de realización así como sus manifestaciones, a través de una conferencia a nivel reproductivo.   </a:t>
            </a:r>
          </a:p>
        </p:txBody>
      </p:sp>
    </p:spTree>
    <p:extLst>
      <p:ext uri="{BB962C8B-B14F-4D97-AF65-F5344CB8AC3E}">
        <p14:creationId xmlns:p14="http://schemas.microsoft.com/office/powerpoint/2010/main" val="138122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8864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La Cultura Física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y en especial su dirección de trabajo más amplia,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Recreación Física, se le asignan funciones importantes dentro de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estrategia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 salud a la población por estar comprobado que,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estas actividades recreativas o las de distracción general, son factores que producen efectos muy positivos en la prevención, control y cuidados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 enfermedades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que constituyen las principales causas de muerte en la actualidad en nuestro país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En general las actividades de Recreación Física ayudan a: 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1.  Liberar carga de tensión nerviosa.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2.  Aumentar la capacidad de respiración 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3.  Aumentar la capacidad de circulación e irrigación cerebral.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4.  Oxigenar todos los tejidos del cuerpo.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5.  Consumir los excesos de grasa y ayudar a la función digestiva</a:t>
            </a: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6.  Ayudar a las funciones de eliminación.</a:t>
            </a:r>
          </a:p>
        </p:txBody>
      </p:sp>
    </p:spTree>
    <p:extLst>
      <p:ext uri="{BB962C8B-B14F-4D97-AF65-F5344CB8AC3E}">
        <p14:creationId xmlns:p14="http://schemas.microsoft.com/office/powerpoint/2010/main" val="15445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04664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Hablar de la Cultura Física es sinónimo de hablar de todo lo creado por el hombre en las ramas del saber de los deportes, la educación física y la recreación.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Sin lugar a dudas, los avances tecnológicos desarrollados en los últimos dos siglos, ha ocasionado que vivamos en condiciones no muy favorables para la salud, lo que nos ha hecho buscar, un equilibrio biológico y psicológico, el cual hemos encontrado en la Cultura Física.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Estos avances han traído, como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consecuencia, una reducción de la actividad física en el humano, comparativamente, en cuales quiera de las acciones laborales, domésticas o de otra índole a principio del siglo XX ó mediados de este, el gasto energético era superior. 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Las amenazas sobre la salud del hombre contemporáneo es muy variada, a ella hay que sumarle las llamadas enfermedades de la civilización, las cuales se pueden agrupar en :</a:t>
            </a:r>
          </a:p>
          <a:p>
            <a:endParaRPr lang="es-ES" b="1" i="1" dirty="0">
              <a:latin typeface="Arial" pitchFamily="34" charset="0"/>
              <a:cs typeface="Arial" pitchFamily="34" charset="0"/>
            </a:endParaRPr>
          </a:p>
          <a:p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i="1" dirty="0" smtClean="0">
                <a:latin typeface="Arial" pitchFamily="34" charset="0"/>
                <a:cs typeface="Arial" pitchFamily="34" charset="0"/>
              </a:rPr>
              <a:t>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75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2656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del metabolismo: </a:t>
            </a:r>
            <a:r>
              <a:rPr lang="es-ES" sz="2400" b="1" i="1" dirty="0">
                <a:latin typeface="Arial" pitchFamily="34" charset="0"/>
                <a:cs typeface="Arial" pitchFamily="34" charset="0"/>
              </a:rPr>
              <a:t>isquemia del corazón, infarto cerebral, varices, arteriosclerosis, sobrepeso, diabetes.</a:t>
            </a:r>
            <a:endParaRPr lang="es-ES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ES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s-E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provocadas por sobre cargas del sistema nervioso: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Nerviosismo, enfermedades psíquicas, psicosomáticas (úlceras, presión alta, insomnio, dolor de cabeza, etc.)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sz="24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s-E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por accidentes: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Accidentes en el trabajo, accidentes de comunicación relacionados con sobre cargas del SNC, etc.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sz="24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s-E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Enfermedades surgidas de la influencia negativa del medio: </a:t>
            </a:r>
            <a:r>
              <a:rPr lang="es-ES" sz="2400" b="1" i="1" dirty="0" smtClean="0">
                <a:latin typeface="Arial" pitchFamily="34" charset="0"/>
                <a:cs typeface="Arial" pitchFamily="34" charset="0"/>
              </a:rPr>
              <a:t>Envenenamiento por influencia de productos tóxicos, enfermedades laborales, intoxicación, radiación, etc.</a:t>
            </a:r>
            <a:endParaRPr lang="es-E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404664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 smtClean="0"/>
              <a:t>Direcciones de trabajo de la Cultura Física.</a:t>
            </a:r>
          </a:p>
          <a:p>
            <a:endParaRPr lang="es-ES" b="1" i="1" dirty="0"/>
          </a:p>
          <a:p>
            <a:endParaRPr lang="es-ES" b="1" i="1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663959"/>
              </p:ext>
            </p:extLst>
          </p:nvPr>
        </p:nvGraphicFramePr>
        <p:xfrm>
          <a:off x="395535" y="849173"/>
          <a:ext cx="8208913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9907"/>
                <a:gridCol w="2564503"/>
                <a:gridCol w="256450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DIRECCIONES DE LA CULTURA FÍSICA.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ESFERAS.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OBSERVACIONES.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EDUCACIÓN FÍSICA ESCOLAR Y PRESCOLAR.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MINED EN NCOORDINACIÓN CON EL INDER.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CONTIGENTES DE POBLACIÓN LIMITADOS.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PREPARACIÓN</a:t>
                      </a:r>
                      <a:r>
                        <a:rPr lang="es-ES" sz="1400" baseline="0" dirty="0" smtClean="0"/>
                        <a:t> FÍSICA PARA MILITARES.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FAR EN</a:t>
                      </a:r>
                      <a:r>
                        <a:rPr lang="es-ES" sz="1400" baseline="0" dirty="0" smtClean="0"/>
                        <a:t> COORDINACIÓN CON EL INDER.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OBJETIVOS PARTICULARES DE CADA ORGANISMO.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EDUCACIÓN FÍSICA PROFILÁCTICA</a:t>
                      </a:r>
                      <a:r>
                        <a:rPr lang="es-ES" sz="1400" baseline="0" dirty="0" smtClean="0"/>
                        <a:t> Y TERAPÉUTICA.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MINSAP EN COORDINACIÓN CON EL INDER.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COADYUVA AL DESARROLLO DE LA SALUD.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EDUCACIÓN FÍSICA</a:t>
                      </a:r>
                      <a:r>
                        <a:rPr lang="es-ES" sz="1400" baseline="0" dirty="0" smtClean="0"/>
                        <a:t> EN EL RÉGIMEN DE TRABAJO.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ORGANIZACIÓN CIENTÍFICA DEL TRABAJO EN COORDINACIÓN CON EL INDER.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NO SE REALIZAN EN EL</a:t>
                      </a:r>
                      <a:r>
                        <a:rPr lang="es-ES" sz="1400" baseline="0" dirty="0" smtClean="0"/>
                        <a:t> T.L. DE FORMA GENERAL.</a:t>
                      </a:r>
                      <a:endParaRPr lang="es-E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RECREACIÓN FÍSICA COMO FORMA DE DESCANSO ACTIVO EN EL T.L.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INDER EN COORDINACION CON MULTIPLES ORGANISMOS.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LA MAYORÍA CONTRIBUYE AL CRECIMIENTO DE LA PRODUCTIVIDAD, DE LA ECONOMÍA NAC</a:t>
                      </a:r>
                      <a:r>
                        <a:rPr lang="es-ES" sz="1400" baseline="0" dirty="0" smtClean="0"/>
                        <a:t>IONAL, EQUILIBRIO BIOLÓGICO Y PSICOLÓGICO DEL HOMBRE. FENÓMENO DEL T.L.</a:t>
                      </a:r>
                      <a:endParaRPr lang="es-ES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s-ES" sz="1400" dirty="0" smtClean="0"/>
                        <a:t>DEPORTE DE ALTO RENDIMIENTO.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INDER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RESULTADO DEPORTIVO ELEVADO. EFECTO DE ESPECTÁCULO. </a:t>
                      </a:r>
                      <a:r>
                        <a:rPr lang="es-ES" sz="1400" smtClean="0"/>
                        <a:t>FORTALECIMIENTO RELACIONES INTERNACIONALES.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6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335846"/>
            <a:ext cx="83529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¿Qué es la Recreación Física? (Concepto).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>
                <a:latin typeface="Arial" pitchFamily="34" charset="0"/>
                <a:cs typeface="Arial" pitchFamily="34" charset="0"/>
              </a:rPr>
              <a:t>Es el conjunto actividades de contenido físico-deportivo, turístico o terapéutico, a las cuales el hombre se dedica voluntariamente en su tiempo libre, para el descanso activo, la diversión y el desarrollo individual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_tradnl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u="sng" dirty="0">
                <a:latin typeface="Arial" pitchFamily="34" charset="0"/>
                <a:cs typeface="Arial" pitchFamily="34" charset="0"/>
              </a:rPr>
              <a:t>Objetivo y Principios.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>
                <a:latin typeface="Arial" pitchFamily="34" charset="0"/>
                <a:cs typeface="Arial" pitchFamily="34" charset="0"/>
              </a:rPr>
              <a:t>La Recreación Física persigue en la sociedad como objetivo más general, lo siguiente: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satisfacción de las necesidades de movimiento del hombre para lograr como resultado de esta influencia salud y alegría.</a:t>
            </a:r>
            <a:endParaRPr lang="es-ES" sz="20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>
                <a:latin typeface="Arial" pitchFamily="34" charset="0"/>
                <a:cs typeface="Arial" pitchFamily="34" charset="0"/>
              </a:rPr>
              <a:t>Atendiendo a este objetivo la Recreación Física se encauza por los siguientes principios: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Tiene lugar dentro del tiempo libre de las personas.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Es una forma de actividad libre, realizada voluntariamente de forma opcional, sin ninguna compulsión.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Debe cumplir una función educativa y auto educadora, a la vez que su práctica coadyuva al trabajo y a la vida social.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Debe estar al alcance de todos independientemente de la edad, sexo, talento y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capacidad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062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188640"/>
            <a:ext cx="83529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 la Recreación Física.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i="1" dirty="0">
                <a:latin typeface="Arial" pitchFamily="34" charset="0"/>
                <a:cs typeface="Arial" pitchFamily="34" charset="0"/>
              </a:rPr>
              <a:t>Cajigal expones siete características esenciales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que,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según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él,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coinciden con las del deporte, las seis primeras son las descritas por DUMAZEDIER, añadiendo él una séptima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 Las mismas son:</a:t>
            </a:r>
          </a:p>
          <a:p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Ocupación voluntaria.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Descanso,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Diversión, recreo.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Formación.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Participación social.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Desarrollo de las capacidades creadoras.</a:t>
            </a:r>
          </a:p>
          <a:p>
            <a:pPr marL="342900" indent="-342900">
              <a:buFont typeface="+mj-lt"/>
              <a:buAutoNum type="arabicParenR"/>
            </a:pPr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Recuperación.</a:t>
            </a:r>
          </a:p>
          <a:p>
            <a:pPr marL="342900" indent="-342900">
              <a:buFont typeface="+mj-lt"/>
              <a:buAutoNum type="arabicParenR"/>
            </a:pPr>
            <a:endParaRPr lang="es-ES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206" y="188640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u="sng" dirty="0" smtClean="0">
                <a:latin typeface="Arial" pitchFamily="34" charset="0"/>
                <a:cs typeface="Arial" pitchFamily="34" charset="0"/>
              </a:rPr>
              <a:t>1- Ocupación </a:t>
            </a:r>
            <a:r>
              <a:rPr lang="es-ES" b="1" i="1" u="sng" dirty="0">
                <a:latin typeface="Arial" pitchFamily="34" charset="0"/>
                <a:cs typeface="Arial" pitchFamily="34" charset="0"/>
              </a:rPr>
              <a:t>voluntaria: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 Dependiendo del tipo de actividad física, la actitud y asiduidad con que se realice, alcanzará un nivel de intensidad determinado.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Nos encontramos con una realidad, y es que la práctica de actividad física conlleva generalmente un estímulo a la entrega, a la donación de energías gratuita, afición, esfuerzo, pasión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Una forma de hacer activo el ocio, es ocupándolo voluntariamente, de forma que el individuo se sienta identificado con su propia persona como principal protagonista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u="sng" dirty="0" smtClean="0">
                <a:latin typeface="Arial" pitchFamily="34" charset="0"/>
                <a:cs typeface="Arial" pitchFamily="34" charset="0"/>
              </a:rPr>
              <a:t>2- Descanso</a:t>
            </a:r>
            <a:r>
              <a:rPr lang="es-ES" b="1" i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 Debemos entenderlo más como descanso psíquico que físico.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La evolución surgida por el trabajo en la civilización industrial ha tendido hacia tipos más o menos sedentarios en los que el cansancio es fundamentalmente emocional, psíquico, nervioso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El ejercicio físico recomienda como forma de descarga de las tensiones y acumulaciones, saca al hombre de la rutina, del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hábito,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de los estereotipos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b="1" i="1" dirty="0">
              <a:latin typeface="Arial" pitchFamily="34" charset="0"/>
              <a:cs typeface="Arial" pitchFamily="34" charset="0"/>
            </a:endParaRPr>
          </a:p>
          <a:p>
            <a:r>
              <a:rPr lang="es-ES" b="1" i="1" u="sng" dirty="0" smtClean="0">
                <a:latin typeface="Arial" pitchFamily="34" charset="0"/>
                <a:cs typeface="Arial" pitchFamily="34" charset="0"/>
              </a:rPr>
              <a:t>3- Diversión</a:t>
            </a:r>
            <a:r>
              <a:rPr lang="es-ES" b="1" i="1" u="sng" dirty="0">
                <a:latin typeface="Arial" pitchFamily="34" charset="0"/>
                <a:cs typeface="Arial" pitchFamily="34" charset="0"/>
              </a:rPr>
              <a:t>, recreo: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 Es de todos conocida la importancia que la diversión, esparcimiento,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distracción 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tienen para la vida del hombre, y como son constitutivos esenciales de la forma de vida (juego) de los niños.</a:t>
            </a:r>
          </a:p>
          <a:p>
            <a:r>
              <a:rPr lang="es-ES" b="1" i="1" dirty="0">
                <a:latin typeface="Arial" pitchFamily="34" charset="0"/>
                <a:cs typeface="Arial" pitchFamily="34" charset="0"/>
              </a:rPr>
              <a:t>La  actividad </a:t>
            </a:r>
            <a:r>
              <a:rPr lang="es-ES" b="1" i="1" dirty="0" smtClean="0">
                <a:latin typeface="Arial" pitchFamily="34" charset="0"/>
                <a:cs typeface="Arial" pitchFamily="34" charset="0"/>
              </a:rPr>
              <a:t>físico–deportiva-recreativa</a:t>
            </a:r>
            <a:r>
              <a:rPr lang="es-ES" b="1" i="1" dirty="0">
                <a:latin typeface="Arial" pitchFamily="34" charset="0"/>
                <a:cs typeface="Arial" pitchFamily="34" charset="0"/>
              </a:rPr>
              <a:t>, constituye una importante opción como salida de todo tipo de trabajos, ocupación mental. Así como posible disfrute emocional o pasional, se encuentra en su carácter competitivo, al que ya hemos aludido, una gran posibilidad de realización.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273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335846"/>
            <a:ext cx="88569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4- Formación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(Información):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El deporte recreativo desde el punto de vista físico es imprescindible ante el sedentarismo que se presenta en la actualidad, pero también a nivel intelectual, emocional, aprendemos jugando, sin resentimientos, nuestros límites personales. Es una espontánea educación libre y permanente.</a:t>
            </a:r>
          </a:p>
          <a:p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5- Participación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social: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El tipo de trabajo colectivista que se va imponiendo en la sociedad actual da lugar al mismo tiempo a una mayor integración social. El hombre como un elemento más  de este entretejido va ganando su propia  identidad.</a:t>
            </a:r>
          </a:p>
          <a:p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6- Desarrollo 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de la capacidad creadora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: En la actividad físico - recreativa el hombre ha de poner en juego sus propios recursos, discurrir y ejecutar multitud de acciones no automatizadas, solucionar los problemas...; en cada jugada existen posibilidades de creativas. El hombre necesita esta sensación de iniciativa, sentirse protagonista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" sz="2000" b="1" i="1" u="sng" dirty="0" smtClean="0">
                <a:latin typeface="Arial" pitchFamily="34" charset="0"/>
                <a:cs typeface="Arial" pitchFamily="34" charset="0"/>
              </a:rPr>
              <a:t>7- Recuperación</a:t>
            </a:r>
            <a:r>
              <a:rPr lang="es-ES" sz="2000" b="1" i="1" u="sng" dirty="0">
                <a:latin typeface="Arial" pitchFamily="34" charset="0"/>
                <a:cs typeface="Arial" pitchFamily="34" charset="0"/>
              </a:rPr>
              <a:t>: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Esta característica es incluida por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Cajigal, 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y supone la recuperación de los estragos del sedentarismo que origina y favorece cardiopatías, anomalías vasculares, enfermedades respiratorias, reumáticas y malformaciones del aparato locomotor, así como también implica la recuperación del cansancio psíquico, canalizado y descargando toda la ansiedad.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25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260648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000" b="1" i="1" dirty="0">
                <a:latin typeface="Arial" pitchFamily="34" charset="0"/>
                <a:cs typeface="Arial" pitchFamily="34" charset="0"/>
              </a:rPr>
              <a:t>La relación salud - recreación física en Cuba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_tradnl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La Recreación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Física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es una forma de llenar el tiempo libre de quienes lo poseen, no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es adoptar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características discriminatorias en sus diversas manifestaciones, ni menos es una mercancía que se ofrece a quien mejor pueda pagarla, muy por el contrario, ella se constituye en una actividad básica en el objetivo de desarrollo armónico e integral del hombre y de la sociedad en su conjunto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_tradnl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La misma 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juega un importante papel en la salud de la población, y en el caso de nuestro país, ella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pasa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a tener una gran importancia en el desarrollo de una actividad preventiva en la salud del pueblo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La recreación física, al ser practicada regularmente, evita o disminuye, entre</a:t>
            </a:r>
            <a:r>
              <a:rPr lang="es-ES" sz="2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otros:</a:t>
            </a:r>
          </a:p>
          <a:p>
            <a:endParaRPr lang="es-ES" sz="2000" b="1" i="1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 Sedentarismo.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 Obesidad.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 Ansiedad.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b="1" i="1" dirty="0">
                <a:latin typeface="Arial" pitchFamily="34" charset="0"/>
                <a:cs typeface="Arial" pitchFamily="34" charset="0"/>
              </a:rPr>
              <a:t>Hábito de </a:t>
            </a:r>
            <a:r>
              <a:rPr lang="es-ES_tradnl" sz="2000" b="1" i="1" dirty="0" smtClean="0">
                <a:latin typeface="Arial" pitchFamily="34" charset="0"/>
                <a:cs typeface="Arial" pitchFamily="34" charset="0"/>
              </a:rPr>
              <a:t>fumar</a:t>
            </a:r>
            <a:r>
              <a:rPr lang="es-ES" sz="2000" b="1" i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b="1" i="1" dirty="0">
              <a:latin typeface="Arial" pitchFamily="34" charset="0"/>
              <a:cs typeface="Arial" pitchFamily="34" charset="0"/>
            </a:endParaRP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07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1475</Words>
  <Application>Microsoft Office PowerPoint</Application>
  <PresentationFormat>Presentación en pantalla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Tony</dc:creator>
  <cp:lastModifiedBy>Usuario de Windows</cp:lastModifiedBy>
  <cp:revision>25</cp:revision>
  <dcterms:created xsi:type="dcterms:W3CDTF">2018-03-06T02:11:17Z</dcterms:created>
  <dcterms:modified xsi:type="dcterms:W3CDTF">2021-02-14T16:18:49Z</dcterms:modified>
</cp:coreProperties>
</file>