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3" r:id="rId8"/>
    <p:sldMasterId id="2147483745" r:id="rId9"/>
  </p:sldMasterIdLst>
  <p:sldIdLst>
    <p:sldId id="313" r:id="rId10"/>
    <p:sldId id="314" r:id="rId11"/>
    <p:sldId id="275" r:id="rId12"/>
    <p:sldId id="267" r:id="rId13"/>
    <p:sldId id="277" r:id="rId14"/>
    <p:sldId id="287" r:id="rId15"/>
    <p:sldId id="288" r:id="rId16"/>
    <p:sldId id="268" r:id="rId17"/>
    <p:sldId id="286" r:id="rId18"/>
    <p:sldId id="292" r:id="rId19"/>
    <p:sldId id="295" r:id="rId20"/>
    <p:sldId id="293" r:id="rId21"/>
    <p:sldId id="294" r:id="rId22"/>
    <p:sldId id="297" r:id="rId23"/>
    <p:sldId id="298" r:id="rId24"/>
    <p:sldId id="299" r:id="rId25"/>
    <p:sldId id="296" r:id="rId26"/>
    <p:sldId id="300" r:id="rId27"/>
    <p:sldId id="302" r:id="rId28"/>
    <p:sldId id="303" r:id="rId29"/>
    <p:sldId id="304" r:id="rId30"/>
    <p:sldId id="305" r:id="rId31"/>
    <p:sldId id="306" r:id="rId32"/>
    <p:sldId id="307" r:id="rId33"/>
    <p:sldId id="308" r:id="rId34"/>
    <p:sldId id="309" r:id="rId35"/>
    <p:sldId id="310" r:id="rId36"/>
    <p:sldId id="311" r:id="rId37"/>
    <p:sldId id="312" r:id="rId3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76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presProps" Target="presProps.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ink/ink1.xml><?xml version="1.0" encoding="utf-8"?>
<inkml:ink xmlns:inkml="http://www.w3.org/2003/InkML">
  <inkml:definitions>
    <inkml:context xml:id="ctx0">
      <inkml:inkSource xml:id="inkSrc0">
        <inkml:traceFormat>
          <inkml:channel name="X" type="integer" max="2944" units="cm"/>
          <inkml:channel name="Y" type="integer" max="1080" units="cm"/>
          <inkml:channel name="T" type="integer" max="2.14748E9" units="dev"/>
        </inkml:traceFormat>
        <inkml:channelProperties>
          <inkml:channelProperty channel="X" name="resolution" value="61.71908" units="1/cm"/>
          <inkml:channelProperty channel="Y" name="resolution" value="40.29851" units="1/cm"/>
          <inkml:channelProperty channel="T" name="resolution" value="1" units="1/dev"/>
        </inkml:channelProperties>
      </inkml:inkSource>
      <inkml:timestamp xml:id="ts0" timeString="2018-05-23T21:07:20.982"/>
    </inkml:context>
    <inkml:brush xml:id="br0">
      <inkml:brushProperty name="width" value="0.06667" units="cm"/>
      <inkml:brushProperty name="height" value="0.06667" units="cm"/>
      <inkml:brushProperty name="color" value="#FFFFFF"/>
      <inkml:brushProperty name="fitToCurve" value="1"/>
    </inkml:brush>
  </inkml:definitions>
  <inkml:traceGroup>
    <inkml:annotationXML>
      <emma:emma xmlns:emma="http://www.w3.org/2003/04/emma" version="1.0">
        <emma:interpretation id="{F5CF5E7D-554C-4285-9CBE-51B3404A389E}" emma:medium="tactile" emma:mode="ink">
          <msink:context xmlns:msink="http://schemas.microsoft.com/ink/2010/main" type="writingRegion" rotatedBoundingBox="11251,4419 11266,4419 11266,4434 11251,4434"/>
        </emma:interpretation>
      </emma:emma>
    </inkml:annotationXML>
    <inkml:traceGroup>
      <inkml:annotationXML>
        <emma:emma xmlns:emma="http://www.w3.org/2003/04/emma" version="1.0">
          <emma:interpretation id="{24CC55BA-B9E7-4924-85FC-BC471671AD8C}" emma:medium="tactile" emma:mode="ink">
            <msink:context xmlns:msink="http://schemas.microsoft.com/ink/2010/main" type="paragraph" rotatedBoundingBox="11251,4419 11266,4419 11266,4434 11251,4434" alignmentLevel="1"/>
          </emma:interpretation>
        </emma:emma>
      </inkml:annotationXML>
      <inkml:traceGroup>
        <inkml:annotationXML>
          <emma:emma xmlns:emma="http://www.w3.org/2003/04/emma" version="1.0">
            <emma:interpretation id="{E8E7A130-E9AC-4A23-B97A-897E33EAD1C5}" emma:medium="tactile" emma:mode="ink">
              <msink:context xmlns:msink="http://schemas.microsoft.com/ink/2010/main" type="line" rotatedBoundingBox="11251,4419 11266,4419 11266,4434 11251,4434"/>
            </emma:interpretation>
          </emma:emma>
        </inkml:annotationXML>
        <inkml:traceGroup>
          <inkml:annotationXML>
            <emma:emma xmlns:emma="http://www.w3.org/2003/04/emma" version="1.0">
              <emma:interpretation id="{2F616020-CFCA-4475-ADF7-EDB28C78C0DD}" emma:medium="tactile" emma:mode="ink">
                <msink:context xmlns:msink="http://schemas.microsoft.com/ink/2010/main" type="inkWord" rotatedBoundingBox="11251,4419 11266,4419 11266,4434 11251,4434"/>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j</emma:literal>
                </emma:interpretation>
                <emma:interpretation id="interp4" emma:lang="" emma:confidence="0">
                  <emma:literal>m</emma:literal>
                </emma:interpretation>
              </emma:one-of>
            </emma:emma>
          </inkml:annotationXML>
          <inkml:trace contextRef="#ctx0" brushRef="#br0">0 0 0</inkml:trace>
        </inkml:traceGroup>
      </inkml:traceGroup>
    </inkml:traceGroup>
  </inkml:traceGroup>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S"/>
          </a:p>
        </p:txBody>
      </p:sp>
      <p:sp>
        <p:nvSpPr>
          <p:cNvPr id="4" name="Marcador de fecha 3"/>
          <p:cNvSpPr>
            <a:spLocks noGrp="1"/>
          </p:cNvSpPr>
          <p:nvPr>
            <p:ph type="dt" sz="half" idx="10"/>
          </p:nvPr>
        </p:nvSpPr>
        <p:spPr/>
        <p:txBody>
          <a:bodyPr/>
          <a:lstStyle/>
          <a:p>
            <a:fld id="{855806D5-5099-4D64-BD1A-2B1D1AF34553}" type="datetimeFigureOut">
              <a:rPr lang="es-ES" smtClean="0"/>
              <a:pPr/>
              <a:t>09/05/2021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B1DE022-8AD0-4F2A-BDA8-50CDB679F536}" type="slidenum">
              <a:rPr lang="es-ES" smtClean="0"/>
              <a:pPr/>
              <a:t>‹Nº›</a:t>
            </a:fld>
            <a:endParaRPr lang="es-ES"/>
          </a:p>
        </p:txBody>
      </p:sp>
    </p:spTree>
    <p:extLst>
      <p:ext uri="{BB962C8B-B14F-4D97-AF65-F5344CB8AC3E}">
        <p14:creationId xmlns:p14="http://schemas.microsoft.com/office/powerpoint/2010/main" val="3461098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855806D5-5099-4D64-BD1A-2B1D1AF34553}" type="datetimeFigureOut">
              <a:rPr lang="es-ES" smtClean="0"/>
              <a:pPr/>
              <a:t>09/05/2021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B1DE022-8AD0-4F2A-BDA8-50CDB679F536}" type="slidenum">
              <a:rPr lang="es-ES" smtClean="0"/>
              <a:pPr/>
              <a:t>‹Nº›</a:t>
            </a:fld>
            <a:endParaRPr lang="es-ES"/>
          </a:p>
        </p:txBody>
      </p:sp>
    </p:spTree>
    <p:extLst>
      <p:ext uri="{BB962C8B-B14F-4D97-AF65-F5344CB8AC3E}">
        <p14:creationId xmlns:p14="http://schemas.microsoft.com/office/powerpoint/2010/main" val="185420570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5806D5-5099-4D64-BD1A-2B1D1AF34553}" type="datetimeFigureOut">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1DE022-8AD0-4F2A-BDA8-50CDB679F536}"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439845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xAndTwoObj">
  <p:cSld name="Título, texto y 2 objetos">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p>
            <a:r>
              <a:rPr lang="es-ES" smtClean="0"/>
              <a:t>Haga clic para modificar el estilo de título del patrón</a:t>
            </a:r>
            <a:endParaRPr lang="es-ES"/>
          </a:p>
        </p:txBody>
      </p:sp>
      <p:sp>
        <p:nvSpPr>
          <p:cNvPr id="3" name="Marcador de texto 2"/>
          <p:cNvSpPr>
            <a:spLocks noGrp="1"/>
          </p:cNvSpPr>
          <p:nvPr>
            <p:ph type="body" sz="half" idx="1"/>
          </p:nvPr>
        </p:nvSpPr>
        <p:spPr>
          <a:xfrm>
            <a:off x="624417" y="1628776"/>
            <a:ext cx="5384800" cy="452596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quarter" idx="2"/>
          </p:nvPr>
        </p:nvSpPr>
        <p:spPr>
          <a:xfrm>
            <a:off x="6212417" y="1628775"/>
            <a:ext cx="5384800" cy="21859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contenido 4"/>
          <p:cNvSpPr>
            <a:spLocks noGrp="1"/>
          </p:cNvSpPr>
          <p:nvPr>
            <p:ph sz="quarter" idx="3"/>
          </p:nvPr>
        </p:nvSpPr>
        <p:spPr>
          <a:xfrm>
            <a:off x="6212417" y="3967164"/>
            <a:ext cx="5384800" cy="218757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Rectangle 2"/>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altLang="es-E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a:rPr>
              <a:t>Febrero 2010</a:t>
            </a:r>
            <a:endParaRPr kumimoji="0" lang="es-MX" altLang="es-ES" sz="1200" b="0" i="0" u="none" strike="noStrike" kern="1200" cap="none" spc="0" normalizeH="0" baseline="0" noProof="0">
              <a:ln>
                <a:noFill/>
              </a:ln>
              <a:solidFill>
                <a:srgbClr val="FFFFFF"/>
              </a:solidFill>
              <a:effectLst/>
              <a:uLnTx/>
              <a:uFillTx/>
              <a:latin typeface="Arial" panose="020B0604020202020204" pitchFamily="34" charset="0"/>
              <a:ea typeface="+mn-ea"/>
              <a:cs typeface="Arial"/>
            </a:endParaRPr>
          </a:p>
        </p:txBody>
      </p:sp>
      <p:sp>
        <p:nvSpPr>
          <p:cNvPr id="7" name="Rectangle 3"/>
          <p:cNvSpPr>
            <a:spLocks noGrp="1" noChangeArrowheads="1"/>
          </p:cNvSpPr>
          <p:nvPr>
            <p:ph type="sldNum" sz="quarter" idx="11"/>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8674942-3897-45BA-9FF3-4D43313B3685}" type="slidenum">
              <a:rPr kumimoji="0" lang="es-MX" altLang="es-E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MX" altLang="es-ES" sz="1200" b="0" i="0" u="none" strike="noStrike" kern="1200" cap="none" spc="0" normalizeH="0" baseline="0" noProof="0">
              <a:ln>
                <a:noFill/>
              </a:ln>
              <a:solidFill>
                <a:srgbClr val="FFFFFF"/>
              </a:solidFill>
              <a:effectLst/>
              <a:uLnTx/>
              <a:uFillTx/>
              <a:latin typeface="Arial" panose="020B0604020202020204" pitchFamily="34" charset="0"/>
              <a:ea typeface="+mn-ea"/>
              <a:cs typeface="Arial"/>
            </a:endParaRPr>
          </a:p>
        </p:txBody>
      </p:sp>
      <p:sp>
        <p:nvSpPr>
          <p:cNvPr id="8" name="Rectangle 14"/>
          <p:cNvSpPr>
            <a:spLocks noGrp="1" noChangeArrowheads="1"/>
          </p:cNvSpPr>
          <p:nvPr>
            <p:ph type="ftr" sz="quarter" idx="12"/>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altLang="es-ES" sz="1200" b="0" i="0" u="none" strike="noStrike" kern="1200" cap="none" spc="0" normalizeH="0" baseline="0" noProof="0">
              <a:ln>
                <a:noFill/>
              </a:ln>
              <a:solidFill>
                <a:srgbClr val="FFFFFF"/>
              </a:solidFill>
              <a:effectLst/>
              <a:uLnTx/>
              <a:uFillTx/>
              <a:latin typeface="Arial" panose="020B0604020202020204" pitchFamily="34" charset="0"/>
              <a:ea typeface="+mn-ea"/>
              <a:cs typeface="Arial"/>
            </a:endParaRPr>
          </a:p>
        </p:txBody>
      </p:sp>
    </p:spTree>
    <p:extLst>
      <p:ext uri="{BB962C8B-B14F-4D97-AF65-F5344CB8AC3E}">
        <p14:creationId xmlns:p14="http://schemas.microsoft.com/office/powerpoint/2010/main" val="1597900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855806D5-5099-4D64-BD1A-2B1D1AF34553}" type="datetimeFigureOut">
              <a:rPr lang="es-ES" smtClean="0"/>
              <a:pPr/>
              <a:t>09/05/2021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B1DE022-8AD0-4F2A-BDA8-50CDB679F536}" type="slidenum">
              <a:rPr lang="es-ES" smtClean="0"/>
              <a:pPr/>
              <a:t>‹Nº›</a:t>
            </a:fld>
            <a:endParaRPr lang="es-ES"/>
          </a:p>
        </p:txBody>
      </p:sp>
    </p:spTree>
    <p:extLst>
      <p:ext uri="{BB962C8B-B14F-4D97-AF65-F5344CB8AC3E}">
        <p14:creationId xmlns:p14="http://schemas.microsoft.com/office/powerpoint/2010/main" val="1466095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93D5C8-B793-4126-B694-B0EB8880CE34}"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28EE4CC-37AD-43C3-822B-5F3DF000F837}" type="slidenum">
              <a:rPr kumimoji="0" lang="es-ES" altLang="es-ES" sz="12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803936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DB8B92-16A1-491D-BD11-3832FC9AE80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582A4FD-6058-41E5-B236-1FA7B50CC70C}" type="slidenum">
              <a:rPr kumimoji="0" lang="es-ES" altLang="es-ES" sz="12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684675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AFCC04D-6341-4816-8573-D592E1675DCB}"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0188560-715D-45AE-8C41-E68D51B08B3E}" type="slidenum">
              <a:rPr kumimoji="0" lang="es-ES" altLang="es-ES" sz="12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917921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D2B3FE1-74CF-4C16-8BBD-F029C63F212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CF6F458-8339-4BB3-B21B-7F8244411AC7}" type="slidenum">
              <a:rPr kumimoji="0" lang="es-ES" altLang="es-ES" sz="12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170098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C3ED1CF-6A12-4D66-8E46-66B26233925C}"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C07B284-D2AD-48D1-A11E-2DEA3B450915}" type="slidenum">
              <a:rPr kumimoji="0" lang="es-ES" altLang="es-ES" sz="12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4189342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9DF936C-A875-4EBD-B327-E31592638C18}"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D5F5B12-25EA-49C5-82A5-647DCAC0C352}" type="slidenum">
              <a:rPr kumimoji="0" lang="es-ES" altLang="es-ES" sz="12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092894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706FD58-CA42-4532-B57A-FDE0DF9F871E}"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3430D2E-386A-49B7-99AD-B7038DC2BD90}" type="slidenum">
              <a:rPr kumimoji="0" lang="es-ES" altLang="es-ES" sz="12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8091895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4A3E9DC-7C14-4AAE-B387-5B9B6A998761}"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58F2C35-AAEC-41F7-A24A-26A47590806C}" type="slidenum">
              <a:rPr kumimoji="0" lang="es-ES" altLang="es-ES" sz="12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60145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855806D5-5099-4D64-BD1A-2B1D1AF34553}" type="datetimeFigureOut">
              <a:rPr lang="es-ES" smtClean="0"/>
              <a:pPr/>
              <a:t>09/05/2021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B1DE022-8AD0-4F2A-BDA8-50CDB679F536}" type="slidenum">
              <a:rPr lang="es-ES" smtClean="0"/>
              <a:pPr/>
              <a:t>‹Nº›</a:t>
            </a:fld>
            <a:endParaRPr lang="es-ES"/>
          </a:p>
        </p:txBody>
      </p:sp>
    </p:spTree>
    <p:extLst>
      <p:ext uri="{BB962C8B-B14F-4D97-AF65-F5344CB8AC3E}">
        <p14:creationId xmlns:p14="http://schemas.microsoft.com/office/powerpoint/2010/main" val="35012724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95EF982-8849-4D45-9F51-3E5FAC0DD3D5}"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0B7F532-3118-4C93-A18F-6D0BA2B9386F}" type="slidenum">
              <a:rPr kumimoji="0" lang="es-ES" altLang="es-ES" sz="12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4062708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DC83F4B-C171-4D9B-9AB6-0B3AD91050A8}"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011A358-810A-427C-B6A3-A1A23464E197}" type="slidenum">
              <a:rPr kumimoji="0" lang="es-ES" altLang="es-ES" sz="12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745327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14E9C95-6715-455E-A7C1-4C11CF4CB7E0}"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DEFC202-CBE2-4E75-962F-1FEB22564C82}" type="slidenum">
              <a:rPr kumimoji="0" lang="es-ES" altLang="es-ES" sz="12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7754822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344E578-B560-44C2-AC53-3B87B779F961}" type="datetimeFigureOut">
              <a:rPr kumimoji="0" lang="es-ES" sz="1400" b="0" i="0" u="none" strike="noStrike" kern="1200" cap="none" spc="0" normalizeH="0" baseline="0" noProof="0" smtClean="0">
                <a:ln>
                  <a:noFill/>
                </a:ln>
                <a:solidFill>
                  <a:srgbClr val="000000"/>
                </a:solidFill>
                <a:effectLst/>
                <a:uLnTx/>
                <a:uFillTx/>
                <a:latin typeface="Arial"/>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09/05/2021</a:t>
            </a:fld>
            <a:endParaRPr kumimoji="0" lang="es-E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1891E39-A1B2-4063-A4DD-332C5A0F65C5}" type="slidenum">
              <a:rPr kumimoji="0" lang="es-E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834790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8DCDC89-8F84-455E-A6E8-A7F184BF7D3B}" type="datetimeFigureOut">
              <a:rPr kumimoji="0" lang="es-ES" sz="1400" b="0" i="0" u="none" strike="noStrike" kern="1200" cap="none" spc="0" normalizeH="0" baseline="0" noProof="0" smtClean="0">
                <a:ln>
                  <a:noFill/>
                </a:ln>
                <a:solidFill>
                  <a:srgbClr val="000000"/>
                </a:solidFill>
                <a:effectLst/>
                <a:uLnTx/>
                <a:uFillTx/>
                <a:latin typeface="Arial"/>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09/05/2021</a:t>
            </a:fld>
            <a:endParaRPr kumimoji="0" lang="es-E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F643326-7A3A-4215-A678-C69E92807127}" type="slidenum">
              <a:rPr kumimoji="0" lang="es-E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91577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30D4725-C421-4DEE-A15E-5EBCACC7A876}" type="datetimeFigureOut">
              <a:rPr kumimoji="0" lang="es-ES" sz="1400" b="0" i="0" u="none" strike="noStrike" kern="1200" cap="none" spc="0" normalizeH="0" baseline="0" noProof="0" smtClean="0">
                <a:ln>
                  <a:noFill/>
                </a:ln>
                <a:solidFill>
                  <a:srgbClr val="000000"/>
                </a:solidFill>
                <a:effectLst/>
                <a:uLnTx/>
                <a:uFillTx/>
                <a:latin typeface="Arial"/>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09/05/2021</a:t>
            </a:fld>
            <a:endParaRPr kumimoji="0" lang="es-E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475CCE8-2FA5-4C1E-9B56-586D14E374E6}" type="slidenum">
              <a:rPr kumimoji="0" lang="es-E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48200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0593697-25DF-4A6B-9534-DE79DAD4B5F9}" type="datetimeFigureOut">
              <a:rPr kumimoji="0" lang="es-ES" sz="1400" b="0" i="0" u="none" strike="noStrike" kern="1200" cap="none" spc="0" normalizeH="0" baseline="0" noProof="0" smtClean="0">
                <a:ln>
                  <a:noFill/>
                </a:ln>
                <a:solidFill>
                  <a:srgbClr val="000000"/>
                </a:solidFill>
                <a:effectLst/>
                <a:uLnTx/>
                <a:uFillTx/>
                <a:latin typeface="Arial"/>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09/05/2021</a:t>
            </a:fld>
            <a:endParaRPr kumimoji="0" lang="es-E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B62DF73-2B4B-4F48-844B-24FB4A65F6ED}" type="slidenum">
              <a:rPr kumimoji="0" lang="es-E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237140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87FF84A-526B-4EE2-8188-D63F60F42730}" type="datetimeFigureOut">
              <a:rPr kumimoji="0" lang="es-ES" sz="1400" b="0" i="0" u="none" strike="noStrike" kern="1200" cap="none" spc="0" normalizeH="0" baseline="0" noProof="0" smtClean="0">
                <a:ln>
                  <a:noFill/>
                </a:ln>
                <a:solidFill>
                  <a:srgbClr val="000000"/>
                </a:solidFill>
                <a:effectLst/>
                <a:uLnTx/>
                <a:uFillTx/>
                <a:latin typeface="Arial"/>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09/05/2021</a:t>
            </a:fld>
            <a:endParaRPr kumimoji="0" lang="es-E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224F97A-D965-461B-A484-E51421D73E57}" type="slidenum">
              <a:rPr kumimoji="0" lang="es-E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084241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AE513B5-C5CC-4DAD-B1F0-69C137564A39}" type="datetimeFigureOut">
              <a:rPr kumimoji="0" lang="es-ES" sz="1400" b="0" i="0" u="none" strike="noStrike" kern="1200" cap="none" spc="0" normalizeH="0" baseline="0" noProof="0" smtClean="0">
                <a:ln>
                  <a:noFill/>
                </a:ln>
                <a:solidFill>
                  <a:srgbClr val="000000"/>
                </a:solidFill>
                <a:effectLst/>
                <a:uLnTx/>
                <a:uFillTx/>
                <a:latin typeface="Arial"/>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09/05/2021</a:t>
            </a:fld>
            <a:endParaRPr kumimoji="0" lang="es-E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D7644F0-D1F0-44A9-838C-E4ADEE5FEE4E}" type="slidenum">
              <a:rPr kumimoji="0" lang="es-E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254041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8AA6188-A1CC-4D6E-9232-F97C680F697A}" type="datetimeFigureOut">
              <a:rPr kumimoji="0" lang="es-ES" sz="1400" b="0" i="0" u="none" strike="noStrike" kern="1200" cap="none" spc="0" normalizeH="0" baseline="0" noProof="0" smtClean="0">
                <a:ln>
                  <a:noFill/>
                </a:ln>
                <a:solidFill>
                  <a:srgbClr val="000000"/>
                </a:solidFill>
                <a:effectLst/>
                <a:uLnTx/>
                <a:uFillTx/>
                <a:latin typeface="Arial"/>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09/05/2021</a:t>
            </a:fld>
            <a:endParaRPr kumimoji="0" lang="es-E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036524C-ED1C-4331-A815-C32867218156}" type="slidenum">
              <a:rPr kumimoji="0" lang="es-E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31753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855806D5-5099-4D64-BD1A-2B1D1AF34553}" type="datetimeFigureOut">
              <a:rPr lang="es-ES" smtClean="0"/>
              <a:pPr/>
              <a:t>09/05/2021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B1DE022-8AD0-4F2A-BDA8-50CDB679F536}" type="slidenum">
              <a:rPr lang="es-ES" smtClean="0"/>
              <a:pPr/>
              <a:t>‹Nº›</a:t>
            </a:fld>
            <a:endParaRPr lang="es-ES"/>
          </a:p>
        </p:txBody>
      </p:sp>
    </p:spTree>
    <p:extLst>
      <p:ext uri="{BB962C8B-B14F-4D97-AF65-F5344CB8AC3E}">
        <p14:creationId xmlns:p14="http://schemas.microsoft.com/office/powerpoint/2010/main" val="13351149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6BD3742-AAA5-445B-9FB3-71FF1AC16BBE}" type="datetimeFigureOut">
              <a:rPr kumimoji="0" lang="es-ES" sz="1400" b="0" i="0" u="none" strike="noStrike" kern="1200" cap="none" spc="0" normalizeH="0" baseline="0" noProof="0" smtClean="0">
                <a:ln>
                  <a:noFill/>
                </a:ln>
                <a:solidFill>
                  <a:srgbClr val="000000"/>
                </a:solidFill>
                <a:effectLst/>
                <a:uLnTx/>
                <a:uFillTx/>
                <a:latin typeface="Arial"/>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09/05/2021</a:t>
            </a:fld>
            <a:endParaRPr kumimoji="0" lang="es-E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FB77DE2-1453-4069-824E-42BD093B9097}" type="slidenum">
              <a:rPr kumimoji="0" lang="es-E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445262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95EEA12-8CF4-4B38-94AB-966B3FD7845E}" type="datetimeFigureOut">
              <a:rPr kumimoji="0" lang="es-ES" sz="1400" b="0" i="0" u="none" strike="noStrike" kern="1200" cap="none" spc="0" normalizeH="0" baseline="0" noProof="0" smtClean="0">
                <a:ln>
                  <a:noFill/>
                </a:ln>
                <a:solidFill>
                  <a:srgbClr val="000000"/>
                </a:solidFill>
                <a:effectLst/>
                <a:uLnTx/>
                <a:uFillTx/>
                <a:latin typeface="Arial"/>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09/05/2021</a:t>
            </a:fld>
            <a:endParaRPr kumimoji="0" lang="es-E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193099A-C55D-4165-A401-E519F6DEF470}" type="slidenum">
              <a:rPr kumimoji="0" lang="es-E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239260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5D73F8E-4EBE-4B7E-B3FD-6E82B40849D4}" type="datetimeFigureOut">
              <a:rPr kumimoji="0" lang="es-ES" sz="1400" b="0" i="0" u="none" strike="noStrike" kern="1200" cap="none" spc="0" normalizeH="0" baseline="0" noProof="0" smtClean="0">
                <a:ln>
                  <a:noFill/>
                </a:ln>
                <a:solidFill>
                  <a:srgbClr val="000000"/>
                </a:solidFill>
                <a:effectLst/>
                <a:uLnTx/>
                <a:uFillTx/>
                <a:latin typeface="Arial"/>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09/05/2021</a:t>
            </a:fld>
            <a:endParaRPr kumimoji="0" lang="es-E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9609FFB-1ADB-48CE-9FBC-BA9660AD44F4}" type="slidenum">
              <a:rPr kumimoji="0" lang="es-E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20852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1A682EF-355F-4D56-BCD2-1C551588E231}" type="datetimeFigureOut">
              <a:rPr kumimoji="0" lang="es-ES" sz="1400" b="0" i="0" u="none" strike="noStrike" kern="1200" cap="none" spc="0" normalizeH="0" baseline="0" noProof="0" smtClean="0">
                <a:ln>
                  <a:noFill/>
                </a:ln>
                <a:solidFill>
                  <a:srgbClr val="000000"/>
                </a:solidFill>
                <a:effectLst/>
                <a:uLnTx/>
                <a:uFillTx/>
                <a:latin typeface="Arial"/>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09/05/2021</a:t>
            </a:fld>
            <a:endParaRPr kumimoji="0" lang="es-E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F18731D-AD95-4823-943B-044024D029E5}" type="slidenum">
              <a:rPr kumimoji="0" lang="es-E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123179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10387963" y="5038579"/>
            <a:ext cx="1892949" cy="1725637"/>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8" name="7 Título"/>
          <p:cNvSpPr>
            <a:spLocks noGrp="1"/>
          </p:cNvSpPr>
          <p:nvPr>
            <p:ph type="ctrTitle"/>
          </p:nvPr>
        </p:nvSpPr>
        <p:spPr>
          <a:xfrm>
            <a:off x="720726" y="776289"/>
            <a:ext cx="10750549" cy="1470025"/>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720726" y="2250280"/>
            <a:ext cx="10750549"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828800" y="6012657"/>
            <a:ext cx="7721600" cy="365125"/>
          </a:xfrm>
        </p:spPr>
        <p:txBody>
          <a:bodyPr tIns="0" bIns="0" anchor="t"/>
          <a:lstStyle>
            <a:lvl1pPr algn="r">
              <a:defRPr sz="10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A847CFC-816F-41D0-AAC0-9BF4FEBC753E}" type="datetimeFigureOut">
              <a:rPr kumimoji="0" lang="es-ES" sz="1000" b="0" i="0" u="none" strike="noStrike" kern="1200" cap="none" spc="0" normalizeH="0" baseline="0" noProof="0" smtClean="0">
                <a:ln>
                  <a:noFill/>
                </a:ln>
                <a:solidFill>
                  <a:prstClr val="white"/>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09/05/2021</a:t>
            </a:fld>
            <a:endParaRPr kumimoji="0" lang="es-ES" sz="1000" b="0" i="0" u="none" strike="noStrike" kern="1200" cap="none" spc="0" normalizeH="0" baseline="0" noProof="0">
              <a:ln>
                <a:noFill/>
              </a:ln>
              <a:solidFill>
                <a:prstClr val="white"/>
              </a:solidFill>
              <a:effectLst/>
              <a:uLnTx/>
              <a:uFillTx/>
              <a:latin typeface="Century Gothic"/>
              <a:ea typeface="+mn-ea"/>
              <a:cs typeface="+mn-cs"/>
            </a:endParaRPr>
          </a:p>
        </p:txBody>
      </p:sp>
      <p:sp>
        <p:nvSpPr>
          <p:cNvPr id="17" name="16 Marcador de pie de página"/>
          <p:cNvSpPr>
            <a:spLocks noGrp="1"/>
          </p:cNvSpPr>
          <p:nvPr>
            <p:ph type="ftr" sz="quarter" idx="11"/>
          </p:nvPr>
        </p:nvSpPr>
        <p:spPr>
          <a:xfrm>
            <a:off x="1828800" y="5650705"/>
            <a:ext cx="7721600" cy="365125"/>
          </a:xfrm>
        </p:spPr>
        <p:txBody>
          <a:bodyPr tIns="0" bIns="0" anchor="b"/>
          <a:lstStyle>
            <a:lvl1pPr algn="r">
              <a:defRPr sz="1100"/>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a:ln>
                <a:noFill/>
              </a:ln>
              <a:solidFill>
                <a:prstClr val="white"/>
              </a:solidFill>
              <a:effectLst/>
              <a:uLnTx/>
              <a:uFillTx/>
              <a:latin typeface="Century Gothic"/>
              <a:ea typeface="+mn-ea"/>
              <a:cs typeface="+mn-cs"/>
            </a:endParaRPr>
          </a:p>
        </p:txBody>
      </p:sp>
      <p:sp>
        <p:nvSpPr>
          <p:cNvPr id="29" name="28 Marcador de número de diapositiva"/>
          <p:cNvSpPr>
            <a:spLocks noGrp="1"/>
          </p:cNvSpPr>
          <p:nvPr>
            <p:ph type="sldNum" sz="quarter" idx="12"/>
          </p:nvPr>
        </p:nvSpPr>
        <p:spPr>
          <a:xfrm>
            <a:off x="11189663" y="5752308"/>
            <a:ext cx="670560" cy="365125"/>
          </a:xfrm>
        </p:spPr>
        <p:txBody>
          <a:bodyPr anchor="ctr"/>
          <a:lstStyle>
            <a:lvl1pPr algn="ctr">
              <a:defRPr sz="1300">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32FADFE-3B8F-471C-ABF0-DBC7717ECBBC}" type="slidenum">
              <a:rPr kumimoji="0" lang="es-ES" sz="1300" b="0" i="0" u="none" strike="noStrike" kern="1200" cap="none" spc="0" normalizeH="0" baseline="0" noProof="0" smtClean="0">
                <a:ln>
                  <a:noFill/>
                </a:ln>
                <a:solidFill>
                  <a:srgbClr val="FFFFFF"/>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300" b="0" i="0" u="none" strike="noStrike" kern="1200" cap="none" spc="0" normalizeH="0" baseline="0" noProof="0">
              <a:ln>
                <a:noFill/>
              </a:ln>
              <a:solidFill>
                <a:srgbClr val="FFFFFF"/>
              </a:solidFill>
              <a:effectLst/>
              <a:uLnTx/>
              <a:uFillTx/>
              <a:latin typeface="Century Gothic"/>
              <a:ea typeface="+mn-ea"/>
              <a:cs typeface="+mn-cs"/>
            </a:endParaRPr>
          </a:p>
        </p:txBody>
      </p:sp>
    </p:spTree>
    <p:extLst>
      <p:ext uri="{BB962C8B-B14F-4D97-AF65-F5344CB8AC3E}">
        <p14:creationId xmlns:p14="http://schemas.microsoft.com/office/powerpoint/2010/main" val="28145470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67494"/>
            <a:ext cx="10972800" cy="139903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609600" y="1882808"/>
            <a:ext cx="109728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388608" y="6480048"/>
            <a:ext cx="2844800" cy="30175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847CFC-816F-41D0-AAC0-9BF4FEBC753E}" type="datetimeFigureOut">
              <a:rPr kumimoji="0" lang="es-ES" sz="1000" b="0" i="0" u="none" strike="noStrike" kern="1200" cap="none" spc="0" normalizeH="0" baseline="0" noProof="0" smtClean="0">
                <a:ln>
                  <a:noFill/>
                </a:ln>
                <a:solidFill>
                  <a:prstClr val="white"/>
                </a:solidFill>
                <a:effectLst/>
                <a:uLnTx/>
                <a:uFillTx/>
                <a:latin typeface="Century Gothic"/>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10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4 Marcador de pie de página"/>
          <p:cNvSpPr>
            <a:spLocks noGrp="1"/>
          </p:cNvSpPr>
          <p:nvPr>
            <p:ph type="ftr" sz="quarter" idx="11"/>
          </p:nvPr>
        </p:nvSpPr>
        <p:spPr>
          <a:xfrm>
            <a:off x="609600" y="6480970"/>
            <a:ext cx="5680075" cy="30083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ES" sz="1000" b="0" i="0" u="none" strike="noStrike" kern="1200" cap="none" spc="0" normalizeH="0" baseline="0" noProof="0">
              <a:ln>
                <a:noFill/>
              </a:ln>
              <a:solidFill>
                <a:prstClr val="white"/>
              </a:solidFill>
              <a:effectLst/>
              <a:uLnTx/>
              <a:uFillTx/>
              <a:latin typeface="Century Gothic"/>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32FADFE-3B8F-471C-ABF0-DBC7717ECBBC}" type="slidenum">
              <a:rPr kumimoji="0" lang="es-ES" sz="1200" b="0" i="0" u="none" strike="noStrike" kern="1200" cap="none" spc="0" normalizeH="0" baseline="0" noProof="0" smtClean="0">
                <a:ln>
                  <a:noFill/>
                </a:ln>
                <a:solidFill>
                  <a:prstClr val="white"/>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15113078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9" name="8 Triángulo rectángulo"/>
          <p:cNvSpPr/>
          <p:nvPr/>
        </p:nvSpPr>
        <p:spPr>
          <a:xfrm flipV="1">
            <a:off x="9379" y="7035"/>
            <a:ext cx="12173243"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8" name="7 Triángulo isósceles"/>
          <p:cNvSpPr/>
          <p:nvPr/>
        </p:nvSpPr>
        <p:spPr>
          <a:xfrm rot="5400000" flipV="1">
            <a:off x="10387963" y="93786"/>
            <a:ext cx="1892949" cy="1725637"/>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 name="3 Marcador de fecha"/>
          <p:cNvSpPr>
            <a:spLocks noGrp="1"/>
          </p:cNvSpPr>
          <p:nvPr>
            <p:ph type="dt" sz="half" idx="10"/>
          </p:nvPr>
        </p:nvSpPr>
        <p:spPr>
          <a:xfrm>
            <a:off x="9274176" y="6477000"/>
            <a:ext cx="2844800" cy="30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847CFC-816F-41D0-AAC0-9BF4FEBC753E}" type="datetimeFigureOut">
              <a:rPr kumimoji="0" lang="es-ES" sz="1000" b="0" i="0" u="none" strike="noStrike" kern="1200" cap="none" spc="0" normalizeH="0" baseline="0" noProof="0" smtClean="0">
                <a:ln>
                  <a:noFill/>
                </a:ln>
                <a:solidFill>
                  <a:prstClr val="white"/>
                </a:solidFill>
                <a:effectLst/>
                <a:uLnTx/>
                <a:uFillTx/>
                <a:latin typeface="Century Gothic"/>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10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4 Marcador de pie de página"/>
          <p:cNvSpPr>
            <a:spLocks noGrp="1"/>
          </p:cNvSpPr>
          <p:nvPr>
            <p:ph type="ftr" sz="quarter" idx="11"/>
          </p:nvPr>
        </p:nvSpPr>
        <p:spPr>
          <a:xfrm>
            <a:off x="3492501" y="6480970"/>
            <a:ext cx="5680075" cy="30083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ES" sz="1000" b="0" i="0" u="none" strike="noStrike" kern="1200" cap="none" spc="0" normalizeH="0" baseline="0" noProof="0">
              <a:ln>
                <a:noFill/>
              </a:ln>
              <a:solidFill>
                <a:prstClr val="white"/>
              </a:solidFill>
              <a:effectLst/>
              <a:uLnTx/>
              <a:uFillTx/>
              <a:latin typeface="Century Gothic"/>
              <a:ea typeface="+mn-ea"/>
              <a:cs typeface="+mn-cs"/>
            </a:endParaRPr>
          </a:p>
        </p:txBody>
      </p:sp>
      <p:sp>
        <p:nvSpPr>
          <p:cNvPr id="6" name="5 Marcador de número de diapositiva"/>
          <p:cNvSpPr>
            <a:spLocks noGrp="1"/>
          </p:cNvSpPr>
          <p:nvPr>
            <p:ph type="sldNum" sz="quarter" idx="12"/>
          </p:nvPr>
        </p:nvSpPr>
        <p:spPr>
          <a:xfrm>
            <a:off x="11268075" y="809625"/>
            <a:ext cx="670560" cy="300831"/>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32FADFE-3B8F-471C-ABF0-DBC7717ECBBC}" type="slidenum">
              <a:rPr kumimoji="0" lang="es-ES" sz="1200" b="0" i="0" u="none" strike="noStrike" kern="1200" cap="none" spc="0" normalizeH="0" baseline="0" noProof="0" smtClean="0">
                <a:ln>
                  <a:noFill/>
                </a:ln>
                <a:solidFill>
                  <a:prstClr val="white"/>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white"/>
              </a:solidFill>
              <a:effectLst/>
              <a:uLnTx/>
              <a:uFillTx/>
              <a:latin typeface="Century Gothic"/>
              <a:ea typeface="+mn-ea"/>
              <a:cs typeface="+mn-cs"/>
            </a:endParaRPr>
          </a:p>
        </p:txBody>
      </p:sp>
      <p:cxnSp>
        <p:nvCxnSpPr>
          <p:cNvPr id="11" name="10 Conector recto"/>
          <p:cNvCxnSpPr/>
          <p:nvPr/>
        </p:nvCxnSpPr>
        <p:spPr>
          <a:xfrm rot="10800000">
            <a:off x="8625059" y="9381"/>
            <a:ext cx="3563815"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5"/>
            <a:ext cx="12182621"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508000" y="271465"/>
            <a:ext cx="9652000" cy="1362075"/>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08000" y="1633536"/>
            <a:ext cx="51816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extLst>
      <p:ext uri="{BB962C8B-B14F-4D97-AF65-F5344CB8AC3E}">
        <p14:creationId xmlns:p14="http://schemas.microsoft.com/office/powerpoint/2010/main" val="4127676081"/>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609600" y="1722438"/>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6197600" y="1722438"/>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388608" y="6480969"/>
            <a:ext cx="2844800" cy="30175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847CFC-816F-41D0-AAC0-9BF4FEBC753E}" type="datetimeFigureOut">
              <a:rPr kumimoji="0" lang="es-ES" sz="1000" b="0" i="0" u="none" strike="noStrike" kern="1200" cap="none" spc="0" normalizeH="0" baseline="0" noProof="0" smtClean="0">
                <a:ln>
                  <a:noFill/>
                </a:ln>
                <a:solidFill>
                  <a:prstClr val="white"/>
                </a:solidFill>
                <a:effectLst/>
                <a:uLnTx/>
                <a:uFillTx/>
                <a:latin typeface="Century Gothic"/>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1000" b="0" i="0" u="none" strike="noStrike" kern="1200" cap="none" spc="0" normalizeH="0" baseline="0" noProof="0">
              <a:ln>
                <a:noFill/>
              </a:ln>
              <a:solidFill>
                <a:prstClr val="white"/>
              </a:solidFill>
              <a:effectLst/>
              <a:uLnTx/>
              <a:uFillTx/>
              <a:latin typeface="Century Gothic"/>
              <a:ea typeface="+mn-ea"/>
              <a:cs typeface="+mn-cs"/>
            </a:endParaRPr>
          </a:p>
        </p:txBody>
      </p:sp>
      <p:sp>
        <p:nvSpPr>
          <p:cNvPr id="6" name="5 Marcador de pie de página"/>
          <p:cNvSpPr>
            <a:spLocks noGrp="1"/>
          </p:cNvSpPr>
          <p:nvPr>
            <p:ph type="ftr" sz="quarter" idx="11"/>
          </p:nvPr>
        </p:nvSpPr>
        <p:spPr>
          <a:xfrm>
            <a:off x="609600" y="6480969"/>
            <a:ext cx="5680075" cy="30175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ES" sz="1000" b="0" i="0" u="none" strike="noStrike" kern="1200" cap="none" spc="0" normalizeH="0" baseline="0" noProof="0">
              <a:ln>
                <a:noFill/>
              </a:ln>
              <a:solidFill>
                <a:prstClr val="white"/>
              </a:solidFill>
              <a:effectLst/>
              <a:uLnTx/>
              <a:uFillTx/>
              <a:latin typeface="Century Gothic"/>
              <a:ea typeface="+mn-ea"/>
              <a:cs typeface="+mn-cs"/>
            </a:endParaRPr>
          </a:p>
        </p:txBody>
      </p:sp>
      <p:sp>
        <p:nvSpPr>
          <p:cNvPr id="7" name="6 Marcador de número de diapositiva"/>
          <p:cNvSpPr>
            <a:spLocks noGrp="1"/>
          </p:cNvSpPr>
          <p:nvPr>
            <p:ph type="sldNum" sz="quarter" idx="12"/>
          </p:nvPr>
        </p:nvSpPr>
        <p:spPr>
          <a:xfrm>
            <a:off x="10119360" y="6480969"/>
            <a:ext cx="670560" cy="30175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32FADFE-3B8F-471C-ABF0-DBC7717ECBBC}" type="slidenum">
              <a:rPr kumimoji="0" lang="es-ES" sz="1200" b="0" i="0" u="none" strike="noStrike" kern="1200" cap="none" spc="0" normalizeH="0" baseline="0" noProof="0" smtClean="0">
                <a:ln>
                  <a:noFill/>
                </a:ln>
                <a:solidFill>
                  <a:prstClr val="white"/>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35260953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30931" y="290732"/>
            <a:ext cx="1422400" cy="6153912"/>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820008" y="290732"/>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820008" y="3427124"/>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696307" y="290732"/>
            <a:ext cx="9144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696307" y="3427124"/>
            <a:ext cx="9144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6388608" y="6480969"/>
            <a:ext cx="2840736" cy="30175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847CFC-816F-41D0-AAC0-9BF4FEBC753E}" type="datetimeFigureOut">
              <a:rPr kumimoji="0" lang="es-ES" sz="1000" b="0" i="0" u="none" strike="noStrike" kern="1200" cap="none" spc="0" normalizeH="0" baseline="0" noProof="0" smtClean="0">
                <a:ln>
                  <a:noFill/>
                </a:ln>
                <a:solidFill>
                  <a:prstClr val="white"/>
                </a:solidFill>
                <a:effectLst/>
                <a:uLnTx/>
                <a:uFillTx/>
                <a:latin typeface="Century Gothic"/>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1000" b="0" i="0" u="none" strike="noStrike" kern="1200" cap="none" spc="0" normalizeH="0" baseline="0" noProof="0">
              <a:ln>
                <a:noFill/>
              </a:ln>
              <a:solidFill>
                <a:prstClr val="white"/>
              </a:solidFill>
              <a:effectLst/>
              <a:uLnTx/>
              <a:uFillTx/>
              <a:latin typeface="Century Gothic"/>
              <a:ea typeface="+mn-ea"/>
              <a:cs typeface="+mn-cs"/>
            </a:endParaRPr>
          </a:p>
        </p:txBody>
      </p:sp>
      <p:sp>
        <p:nvSpPr>
          <p:cNvPr id="8" name="7 Marcador de pie de página"/>
          <p:cNvSpPr>
            <a:spLocks noGrp="1"/>
          </p:cNvSpPr>
          <p:nvPr>
            <p:ph type="ftr" sz="quarter" idx="11"/>
          </p:nvPr>
        </p:nvSpPr>
        <p:spPr>
          <a:xfrm>
            <a:off x="609600" y="6480969"/>
            <a:ext cx="5681472" cy="30175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ES" sz="1000" b="0" i="0" u="none" strike="noStrike" kern="1200" cap="none" spc="0" normalizeH="0" baseline="0" noProof="0">
              <a:ln>
                <a:noFill/>
              </a:ln>
              <a:solidFill>
                <a:prstClr val="white"/>
              </a:solidFill>
              <a:effectLst/>
              <a:uLnTx/>
              <a:uFillTx/>
              <a:latin typeface="Century Gothic"/>
              <a:ea typeface="+mn-ea"/>
              <a:cs typeface="+mn-cs"/>
            </a:endParaRPr>
          </a:p>
        </p:txBody>
      </p:sp>
      <p:sp>
        <p:nvSpPr>
          <p:cNvPr id="9" name="8 Marcador de número de diapositiva"/>
          <p:cNvSpPr>
            <a:spLocks noGrp="1"/>
          </p:cNvSpPr>
          <p:nvPr>
            <p:ph type="sldNum" sz="quarter" idx="12"/>
          </p:nvPr>
        </p:nvSpPr>
        <p:spPr>
          <a:xfrm>
            <a:off x="10119360" y="6483096"/>
            <a:ext cx="670560" cy="301752"/>
          </a:xfrm>
        </p:spPr>
        <p:txBody>
          <a:bodyPr/>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32FADFE-3B8F-471C-ABF0-DBC7717ECBBC}" type="slidenum">
              <a:rPr kumimoji="0" lang="es-ES" sz="1200" b="0" i="0" u="none" strike="noStrike" kern="1200" cap="none" spc="0" normalizeH="0" baseline="0" noProof="0" smtClean="0">
                <a:ln>
                  <a:noFill/>
                </a:ln>
                <a:solidFill>
                  <a:prstClr val="white"/>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1565124842"/>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847CFC-816F-41D0-AAC0-9BF4FEBC753E}" type="datetimeFigureOut">
              <a:rPr kumimoji="0" lang="es-ES" sz="1000" b="0" i="0" u="none" strike="noStrike" kern="1200" cap="none" spc="0" normalizeH="0" baseline="0" noProof="0" smtClean="0">
                <a:ln>
                  <a:noFill/>
                </a:ln>
                <a:solidFill>
                  <a:prstClr val="white"/>
                </a:solidFill>
                <a:effectLst/>
                <a:uLnTx/>
                <a:uFillTx/>
                <a:latin typeface="Century Gothic"/>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1000" b="0" i="0" u="none" strike="noStrike" kern="1200" cap="none" spc="0" normalizeH="0" baseline="0" noProof="0">
              <a:ln>
                <a:noFill/>
              </a:ln>
              <a:solidFill>
                <a:prstClr val="white"/>
              </a:solidFill>
              <a:effectLst/>
              <a:uLnTx/>
              <a:uFillTx/>
              <a:latin typeface="Century Gothic"/>
              <a:ea typeface="+mn-ea"/>
              <a:cs typeface="+mn-cs"/>
            </a:endParaRPr>
          </a:p>
        </p:txBody>
      </p:sp>
      <p:sp>
        <p:nvSpPr>
          <p:cNvPr id="4" name="3 Marcador de pie de página"/>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ES" sz="10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4 Marcador de número de diapositiva"/>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32FADFE-3B8F-471C-ABF0-DBC7717ECBBC}" type="slidenum">
              <a:rPr kumimoji="0" lang="es-ES" sz="1200" b="0" i="0" u="none" strike="noStrike" kern="1200" cap="none" spc="0" normalizeH="0" baseline="0" noProof="0" smtClean="0">
                <a:ln>
                  <a:noFill/>
                </a:ln>
                <a:solidFill>
                  <a:prstClr val="white"/>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2697312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855806D5-5099-4D64-BD1A-2B1D1AF34553}" type="datetimeFigureOut">
              <a:rPr lang="es-ES" smtClean="0"/>
              <a:pPr/>
              <a:t>09/05/2021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B1DE022-8AD0-4F2A-BDA8-50CDB679F536}" type="slidenum">
              <a:rPr lang="es-ES" smtClean="0"/>
              <a:pPr/>
              <a:t>‹Nº›</a:t>
            </a:fld>
            <a:endParaRPr lang="es-ES"/>
          </a:p>
        </p:txBody>
      </p:sp>
    </p:spTree>
    <p:extLst>
      <p:ext uri="{BB962C8B-B14F-4D97-AF65-F5344CB8AC3E}">
        <p14:creationId xmlns:p14="http://schemas.microsoft.com/office/powerpoint/2010/main" val="9345628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6388608" y="6480969"/>
            <a:ext cx="2844800" cy="30175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847CFC-816F-41D0-AAC0-9BF4FEBC753E}" type="datetimeFigureOut">
              <a:rPr kumimoji="0" lang="es-ES" sz="1000" b="0" i="0" u="none" strike="noStrike" kern="1200" cap="none" spc="0" normalizeH="0" baseline="0" noProof="0" smtClean="0">
                <a:ln>
                  <a:noFill/>
                </a:ln>
                <a:solidFill>
                  <a:prstClr val="white"/>
                </a:solidFill>
                <a:effectLst/>
                <a:uLnTx/>
                <a:uFillTx/>
                <a:latin typeface="Century Gothic"/>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1000" b="0" i="0" u="none" strike="noStrike" kern="1200" cap="none" spc="0" normalizeH="0" baseline="0" noProof="0">
              <a:ln>
                <a:noFill/>
              </a:ln>
              <a:solidFill>
                <a:prstClr val="white"/>
              </a:solidFill>
              <a:effectLst/>
              <a:uLnTx/>
              <a:uFillTx/>
              <a:latin typeface="Century Gothic"/>
              <a:ea typeface="+mn-ea"/>
              <a:cs typeface="+mn-cs"/>
            </a:endParaRPr>
          </a:p>
        </p:txBody>
      </p:sp>
      <p:sp>
        <p:nvSpPr>
          <p:cNvPr id="3" name="2 Marcador de pie de página"/>
          <p:cNvSpPr>
            <a:spLocks noGrp="1"/>
          </p:cNvSpPr>
          <p:nvPr>
            <p:ph type="ftr" sz="quarter" idx="11"/>
          </p:nvPr>
        </p:nvSpPr>
        <p:spPr>
          <a:xfrm>
            <a:off x="609600" y="6481891"/>
            <a:ext cx="5680075" cy="30083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ES" sz="1000" b="0" i="0" u="none" strike="noStrike" kern="1200" cap="none" spc="0" normalizeH="0" baseline="0" noProof="0">
              <a:ln>
                <a:noFill/>
              </a:ln>
              <a:solidFill>
                <a:prstClr val="white"/>
              </a:solidFill>
              <a:effectLst/>
              <a:uLnTx/>
              <a:uFillTx/>
              <a:latin typeface="Century Gothic"/>
              <a:ea typeface="+mn-ea"/>
              <a:cs typeface="+mn-cs"/>
            </a:endParaRPr>
          </a:p>
        </p:txBody>
      </p:sp>
      <p:sp>
        <p:nvSpPr>
          <p:cNvPr id="4" name="3 Marcador de número de diapositiva"/>
          <p:cNvSpPr>
            <a:spLocks noGrp="1"/>
          </p:cNvSpPr>
          <p:nvPr>
            <p:ph type="sldNum" sz="quarter" idx="12"/>
          </p:nvPr>
        </p:nvSpPr>
        <p:spPr>
          <a:xfrm>
            <a:off x="10119360" y="6480969"/>
            <a:ext cx="670560" cy="30175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32FADFE-3B8F-471C-ABF0-DBC7717ECBBC}" type="slidenum">
              <a:rPr kumimoji="0" lang="es-ES" sz="1200" b="0" i="0" u="none" strike="noStrike" kern="1200" cap="none" spc="0" normalizeH="0" baseline="0" noProof="0" smtClean="0">
                <a:ln>
                  <a:noFill/>
                </a:ln>
                <a:solidFill>
                  <a:prstClr val="white"/>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636323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92608" y="367664"/>
            <a:ext cx="1219200" cy="59436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514475" y="367664"/>
            <a:ext cx="32512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868333" y="320040"/>
            <a:ext cx="7034784"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8371968" y="6556248"/>
            <a:ext cx="2844800" cy="301752"/>
          </a:xfrm>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A847CFC-816F-41D0-AAC0-9BF4FEBC753E}" type="datetimeFigureOut">
              <a:rPr kumimoji="0" lang="es-ES" sz="900" b="0" i="0" u="none" strike="noStrike" kern="1200" cap="none" spc="0" normalizeH="0" baseline="0" noProof="0" smtClean="0">
                <a:ln>
                  <a:noFill/>
                </a:ln>
                <a:solidFill>
                  <a:prstClr val="white"/>
                </a:solidFill>
                <a:effectLst/>
                <a:uLnTx/>
                <a:uFillTx/>
                <a:latin typeface="Century Gothic"/>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900" b="0" i="0" u="none" strike="noStrike" kern="1200" cap="none" spc="0" normalizeH="0" baseline="0" noProof="0">
              <a:ln>
                <a:noFill/>
              </a:ln>
              <a:solidFill>
                <a:prstClr val="white"/>
              </a:solidFill>
              <a:effectLst/>
              <a:uLnTx/>
              <a:uFillTx/>
              <a:latin typeface="Century Gothic"/>
              <a:ea typeface="+mn-ea"/>
              <a:cs typeface="+mn-cs"/>
            </a:endParaRPr>
          </a:p>
        </p:txBody>
      </p:sp>
      <p:sp>
        <p:nvSpPr>
          <p:cNvPr id="6" name="5 Marcador de pie de página"/>
          <p:cNvSpPr>
            <a:spLocks noGrp="1"/>
          </p:cNvSpPr>
          <p:nvPr>
            <p:ph type="ftr" sz="quarter" idx="11"/>
          </p:nvPr>
        </p:nvSpPr>
        <p:spPr>
          <a:xfrm>
            <a:off x="1514475" y="6556248"/>
            <a:ext cx="6857493" cy="301752"/>
          </a:xfrm>
        </p:spPr>
        <p:txBody>
          <a:bodyPr/>
          <a:lstStyle>
            <a:lvl1pPr>
              <a:defRPr sz="900"/>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white"/>
              </a:solidFill>
              <a:effectLst/>
              <a:uLnTx/>
              <a:uFillTx/>
              <a:latin typeface="Century Gothic"/>
              <a:ea typeface="+mn-ea"/>
              <a:cs typeface="+mn-cs"/>
            </a:endParaRPr>
          </a:p>
        </p:txBody>
      </p:sp>
      <p:sp>
        <p:nvSpPr>
          <p:cNvPr id="7" name="6 Marcador de número de diapositiva"/>
          <p:cNvSpPr>
            <a:spLocks noGrp="1"/>
          </p:cNvSpPr>
          <p:nvPr>
            <p:ph type="sldNum" sz="quarter" idx="12"/>
          </p:nvPr>
        </p:nvSpPr>
        <p:spPr>
          <a:xfrm>
            <a:off x="11214101" y="6556248"/>
            <a:ext cx="670560" cy="301752"/>
          </a:xfrm>
        </p:spPr>
        <p:txBody>
          <a:bodyPr/>
          <a:lstStyle>
            <a:lvl1pPr>
              <a:defRPr sz="9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32FADFE-3B8F-471C-ABF0-DBC7717ECBBC}" type="slidenum">
              <a:rPr kumimoji="0" lang="es-ES" sz="900" b="0" i="0" u="none" strike="noStrike" kern="1200" cap="none" spc="0" normalizeH="0" baseline="0" noProof="0" smtClean="0">
                <a:ln>
                  <a:noFill/>
                </a:ln>
                <a:solidFill>
                  <a:prstClr val="white"/>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2206296223"/>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92608" y="150896"/>
            <a:ext cx="1219200" cy="64008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517649" y="373966"/>
            <a:ext cx="9777984" cy="5486400"/>
          </a:xfrm>
          <a:solidFill>
            <a:schemeClr val="bg2">
              <a:shade val="50000"/>
            </a:schemeClr>
          </a:solidFill>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524000" y="5867400"/>
            <a:ext cx="9777984"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8144256" y="6556248"/>
            <a:ext cx="2804160" cy="301752"/>
          </a:xfrm>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A847CFC-816F-41D0-AAC0-9BF4FEBC753E}" type="datetimeFigureOut">
              <a:rPr kumimoji="0" lang="es-ES" sz="900" b="0" i="0" u="none" strike="noStrike" kern="1200" cap="none" spc="0" normalizeH="0" baseline="0" noProof="0" smtClean="0">
                <a:ln>
                  <a:noFill/>
                </a:ln>
                <a:solidFill>
                  <a:prstClr val="white"/>
                </a:solidFill>
                <a:effectLst/>
                <a:uLnTx/>
                <a:uFillTx/>
                <a:latin typeface="Century Gothic"/>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900" b="0" i="0" u="none" strike="noStrike" kern="1200" cap="none" spc="0" normalizeH="0" baseline="0" noProof="0">
              <a:ln>
                <a:noFill/>
              </a:ln>
              <a:solidFill>
                <a:prstClr val="white"/>
              </a:solidFill>
              <a:effectLst/>
              <a:uLnTx/>
              <a:uFillTx/>
              <a:latin typeface="Century Gothic"/>
              <a:ea typeface="+mn-ea"/>
              <a:cs typeface="+mn-cs"/>
            </a:endParaRPr>
          </a:p>
        </p:txBody>
      </p:sp>
      <p:sp>
        <p:nvSpPr>
          <p:cNvPr id="6" name="5 Marcador de pie de página"/>
          <p:cNvSpPr>
            <a:spLocks noGrp="1"/>
          </p:cNvSpPr>
          <p:nvPr>
            <p:ph type="ftr" sz="quarter" idx="11"/>
          </p:nvPr>
        </p:nvSpPr>
        <p:spPr>
          <a:xfrm>
            <a:off x="1560576" y="6557169"/>
            <a:ext cx="6597429" cy="301752"/>
          </a:xfrm>
        </p:spPr>
        <p:txBody>
          <a:bodyPr/>
          <a:lstStyle>
            <a:lvl1pPr>
              <a:defRPr sz="900"/>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white"/>
              </a:solidFill>
              <a:effectLst/>
              <a:uLnTx/>
              <a:uFillTx/>
              <a:latin typeface="Century Gothic"/>
              <a:ea typeface="+mn-ea"/>
              <a:cs typeface="+mn-cs"/>
            </a:endParaRPr>
          </a:p>
        </p:txBody>
      </p:sp>
      <p:sp>
        <p:nvSpPr>
          <p:cNvPr id="7" name="6 Marcador de número de diapositiva"/>
          <p:cNvSpPr>
            <a:spLocks noGrp="1"/>
          </p:cNvSpPr>
          <p:nvPr>
            <p:ph type="sldNum" sz="quarter" idx="12"/>
          </p:nvPr>
        </p:nvSpPr>
        <p:spPr>
          <a:xfrm>
            <a:off x="10956256" y="6556248"/>
            <a:ext cx="487680" cy="301752"/>
          </a:xfrm>
        </p:spPr>
        <p:txBody>
          <a:bodyPr/>
          <a:lstStyle>
            <a:lvl1pPr algn="ctr">
              <a:defRPr sz="9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32FADFE-3B8F-471C-ABF0-DBC7717ECBBC}" type="slidenum">
              <a:rPr kumimoji="0" lang="es-ES" sz="900" b="0" i="0" u="none" strike="noStrike" kern="1200" cap="none" spc="0" normalizeH="0" baseline="0" noProof="0" smtClean="0">
                <a:ln>
                  <a:noFill/>
                </a:ln>
                <a:solidFill>
                  <a:prstClr val="white"/>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2800699841"/>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847CFC-816F-41D0-AAC0-9BF4FEBC753E}" type="datetimeFigureOut">
              <a:rPr kumimoji="0" lang="es-ES" sz="1000" b="0" i="0" u="none" strike="noStrike" kern="1200" cap="none" spc="0" normalizeH="0" baseline="0" noProof="0" smtClean="0">
                <a:ln>
                  <a:noFill/>
                </a:ln>
                <a:solidFill>
                  <a:prstClr val="white"/>
                </a:solidFill>
                <a:effectLst/>
                <a:uLnTx/>
                <a:uFillTx/>
                <a:latin typeface="Century Gothic"/>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10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4 Marcador de pie de página"/>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ES" sz="1000" b="0" i="0" u="none" strike="noStrike" kern="1200" cap="none" spc="0" normalizeH="0" baseline="0" noProof="0">
              <a:ln>
                <a:noFill/>
              </a:ln>
              <a:solidFill>
                <a:prstClr val="white"/>
              </a:solidFill>
              <a:effectLst/>
              <a:uLnTx/>
              <a:uFillTx/>
              <a:latin typeface="Century Gothic"/>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32FADFE-3B8F-471C-ABF0-DBC7717ECBBC}" type="slidenum">
              <a:rPr kumimoji="0" lang="es-ES" sz="1200" b="0" i="0" u="none" strike="noStrike" kern="1200" cap="none" spc="0" normalizeH="0" baseline="0" noProof="0" smtClean="0">
                <a:ln>
                  <a:noFill/>
                </a:ln>
                <a:solidFill>
                  <a:prstClr val="white"/>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11366457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042400" y="381000"/>
            <a:ext cx="2540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381000"/>
            <a:ext cx="83312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847CFC-816F-41D0-AAC0-9BF4FEBC753E}" type="datetimeFigureOut">
              <a:rPr kumimoji="0" lang="es-ES" sz="1000" b="0" i="0" u="none" strike="noStrike" kern="1200" cap="none" spc="0" normalizeH="0" baseline="0" noProof="0" smtClean="0">
                <a:ln>
                  <a:noFill/>
                </a:ln>
                <a:solidFill>
                  <a:prstClr val="white"/>
                </a:solidFill>
                <a:effectLst/>
                <a:uLnTx/>
                <a:uFillTx/>
                <a:latin typeface="Century Gothic"/>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10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4 Marcador de pie de página"/>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ES" sz="1000" b="0" i="0" u="none" strike="noStrike" kern="1200" cap="none" spc="0" normalizeH="0" baseline="0" noProof="0">
              <a:ln>
                <a:noFill/>
              </a:ln>
              <a:solidFill>
                <a:prstClr val="white"/>
              </a:solidFill>
              <a:effectLst/>
              <a:uLnTx/>
              <a:uFillTx/>
              <a:latin typeface="Century Gothic"/>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32FADFE-3B8F-471C-ABF0-DBC7717ECBBC}" type="slidenum">
              <a:rPr kumimoji="0" lang="es-ES" sz="1200" b="0" i="0" u="none" strike="noStrike" kern="1200" cap="none" spc="0" normalizeH="0" baseline="0" noProof="0" smtClean="0">
                <a:ln>
                  <a:noFill/>
                </a:ln>
                <a:solidFill>
                  <a:prstClr val="white"/>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39573089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10387963" y="5038579"/>
            <a:ext cx="1892949" cy="1725637"/>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8" name="7 Título"/>
          <p:cNvSpPr>
            <a:spLocks noGrp="1"/>
          </p:cNvSpPr>
          <p:nvPr>
            <p:ph type="ctrTitle"/>
          </p:nvPr>
        </p:nvSpPr>
        <p:spPr>
          <a:xfrm>
            <a:off x="720726" y="776289"/>
            <a:ext cx="10750549" cy="1470025"/>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720726" y="2250280"/>
            <a:ext cx="10750549"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828800" y="6012657"/>
            <a:ext cx="7721600" cy="365125"/>
          </a:xfrm>
        </p:spPr>
        <p:txBody>
          <a:bodyPr tIns="0" bIns="0" anchor="t"/>
          <a:lstStyle>
            <a:lvl1pPr algn="r">
              <a:defRPr sz="10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A847CFC-816F-41D0-AAC0-9BF4FEBC753E}" type="datetimeFigureOut">
              <a:rPr kumimoji="0" lang="es-ES" sz="1000" b="0" i="0" u="none" strike="noStrike" kern="1200" cap="none" spc="0" normalizeH="0" baseline="0" noProof="0" smtClean="0">
                <a:ln>
                  <a:noFill/>
                </a:ln>
                <a:solidFill>
                  <a:prstClr val="white"/>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09/05/2021</a:t>
            </a:fld>
            <a:endParaRPr kumimoji="0" lang="es-ES" sz="1000" b="0" i="0" u="none" strike="noStrike" kern="1200" cap="none" spc="0" normalizeH="0" baseline="0" noProof="0">
              <a:ln>
                <a:noFill/>
              </a:ln>
              <a:solidFill>
                <a:prstClr val="white"/>
              </a:solidFill>
              <a:effectLst/>
              <a:uLnTx/>
              <a:uFillTx/>
              <a:latin typeface="Century Gothic"/>
              <a:ea typeface="+mn-ea"/>
              <a:cs typeface="+mn-cs"/>
            </a:endParaRPr>
          </a:p>
        </p:txBody>
      </p:sp>
      <p:sp>
        <p:nvSpPr>
          <p:cNvPr id="17" name="16 Marcador de pie de página"/>
          <p:cNvSpPr>
            <a:spLocks noGrp="1"/>
          </p:cNvSpPr>
          <p:nvPr>
            <p:ph type="ftr" sz="quarter" idx="11"/>
          </p:nvPr>
        </p:nvSpPr>
        <p:spPr>
          <a:xfrm>
            <a:off x="1828800" y="5650705"/>
            <a:ext cx="7721600" cy="365125"/>
          </a:xfrm>
        </p:spPr>
        <p:txBody>
          <a:bodyPr tIns="0" bIns="0" anchor="b"/>
          <a:lstStyle>
            <a:lvl1pPr algn="r">
              <a:defRPr sz="1100"/>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a:ln>
                <a:noFill/>
              </a:ln>
              <a:solidFill>
                <a:prstClr val="white"/>
              </a:solidFill>
              <a:effectLst/>
              <a:uLnTx/>
              <a:uFillTx/>
              <a:latin typeface="Century Gothic"/>
              <a:ea typeface="+mn-ea"/>
              <a:cs typeface="+mn-cs"/>
            </a:endParaRPr>
          </a:p>
        </p:txBody>
      </p:sp>
      <p:sp>
        <p:nvSpPr>
          <p:cNvPr id="29" name="28 Marcador de número de diapositiva"/>
          <p:cNvSpPr>
            <a:spLocks noGrp="1"/>
          </p:cNvSpPr>
          <p:nvPr>
            <p:ph type="sldNum" sz="quarter" idx="12"/>
          </p:nvPr>
        </p:nvSpPr>
        <p:spPr>
          <a:xfrm>
            <a:off x="11189663" y="5752308"/>
            <a:ext cx="670560" cy="365125"/>
          </a:xfrm>
        </p:spPr>
        <p:txBody>
          <a:bodyPr anchor="ctr"/>
          <a:lstStyle>
            <a:lvl1pPr algn="ctr">
              <a:defRPr sz="1300">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32FADFE-3B8F-471C-ABF0-DBC7717ECBBC}" type="slidenum">
              <a:rPr kumimoji="0" lang="es-ES" sz="1300" b="0" i="0" u="none" strike="noStrike" kern="1200" cap="none" spc="0" normalizeH="0" baseline="0" noProof="0" smtClean="0">
                <a:ln>
                  <a:noFill/>
                </a:ln>
                <a:solidFill>
                  <a:srgbClr val="FFFFFF"/>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300" b="0" i="0" u="none" strike="noStrike" kern="1200" cap="none" spc="0" normalizeH="0" baseline="0" noProof="0">
              <a:ln>
                <a:noFill/>
              </a:ln>
              <a:solidFill>
                <a:srgbClr val="FFFFFF"/>
              </a:solidFill>
              <a:effectLst/>
              <a:uLnTx/>
              <a:uFillTx/>
              <a:latin typeface="Century Gothic"/>
              <a:ea typeface="+mn-ea"/>
              <a:cs typeface="+mn-cs"/>
            </a:endParaRPr>
          </a:p>
        </p:txBody>
      </p:sp>
    </p:spTree>
    <p:extLst>
      <p:ext uri="{BB962C8B-B14F-4D97-AF65-F5344CB8AC3E}">
        <p14:creationId xmlns:p14="http://schemas.microsoft.com/office/powerpoint/2010/main" val="5960662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67494"/>
            <a:ext cx="10972800" cy="139903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609600" y="1882808"/>
            <a:ext cx="109728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388608" y="6480048"/>
            <a:ext cx="2844800" cy="30175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847CFC-816F-41D0-AAC0-9BF4FEBC753E}" type="datetimeFigureOut">
              <a:rPr kumimoji="0" lang="es-ES" sz="1000" b="0" i="0" u="none" strike="noStrike" kern="1200" cap="none" spc="0" normalizeH="0" baseline="0" noProof="0" smtClean="0">
                <a:ln>
                  <a:noFill/>
                </a:ln>
                <a:solidFill>
                  <a:prstClr val="white"/>
                </a:solidFill>
                <a:effectLst/>
                <a:uLnTx/>
                <a:uFillTx/>
                <a:latin typeface="Century Gothic"/>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10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4 Marcador de pie de página"/>
          <p:cNvSpPr>
            <a:spLocks noGrp="1"/>
          </p:cNvSpPr>
          <p:nvPr>
            <p:ph type="ftr" sz="quarter" idx="11"/>
          </p:nvPr>
        </p:nvSpPr>
        <p:spPr>
          <a:xfrm>
            <a:off x="609600" y="6480970"/>
            <a:ext cx="5680075" cy="30083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ES" sz="1000" b="0" i="0" u="none" strike="noStrike" kern="1200" cap="none" spc="0" normalizeH="0" baseline="0" noProof="0">
              <a:ln>
                <a:noFill/>
              </a:ln>
              <a:solidFill>
                <a:prstClr val="white"/>
              </a:solidFill>
              <a:effectLst/>
              <a:uLnTx/>
              <a:uFillTx/>
              <a:latin typeface="Century Gothic"/>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32FADFE-3B8F-471C-ABF0-DBC7717ECBBC}" type="slidenum">
              <a:rPr kumimoji="0" lang="es-ES" sz="1200" b="0" i="0" u="none" strike="noStrike" kern="1200" cap="none" spc="0" normalizeH="0" baseline="0" noProof="0" smtClean="0">
                <a:ln>
                  <a:noFill/>
                </a:ln>
                <a:solidFill>
                  <a:prstClr val="white"/>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23566006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9" name="8 Triángulo rectángulo"/>
          <p:cNvSpPr/>
          <p:nvPr/>
        </p:nvSpPr>
        <p:spPr>
          <a:xfrm flipV="1">
            <a:off x="9379" y="7035"/>
            <a:ext cx="12173243"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8" name="7 Triángulo isósceles"/>
          <p:cNvSpPr/>
          <p:nvPr/>
        </p:nvSpPr>
        <p:spPr>
          <a:xfrm rot="5400000" flipV="1">
            <a:off x="10387963" y="93786"/>
            <a:ext cx="1892949" cy="1725637"/>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 name="3 Marcador de fecha"/>
          <p:cNvSpPr>
            <a:spLocks noGrp="1"/>
          </p:cNvSpPr>
          <p:nvPr>
            <p:ph type="dt" sz="half" idx="10"/>
          </p:nvPr>
        </p:nvSpPr>
        <p:spPr>
          <a:xfrm>
            <a:off x="9274176" y="6477000"/>
            <a:ext cx="2844800" cy="30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847CFC-816F-41D0-AAC0-9BF4FEBC753E}" type="datetimeFigureOut">
              <a:rPr kumimoji="0" lang="es-ES" sz="1000" b="0" i="0" u="none" strike="noStrike" kern="1200" cap="none" spc="0" normalizeH="0" baseline="0" noProof="0" smtClean="0">
                <a:ln>
                  <a:noFill/>
                </a:ln>
                <a:solidFill>
                  <a:prstClr val="white"/>
                </a:solidFill>
                <a:effectLst/>
                <a:uLnTx/>
                <a:uFillTx/>
                <a:latin typeface="Century Gothic"/>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10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4 Marcador de pie de página"/>
          <p:cNvSpPr>
            <a:spLocks noGrp="1"/>
          </p:cNvSpPr>
          <p:nvPr>
            <p:ph type="ftr" sz="quarter" idx="11"/>
          </p:nvPr>
        </p:nvSpPr>
        <p:spPr>
          <a:xfrm>
            <a:off x="3492501" y="6480970"/>
            <a:ext cx="5680075" cy="30083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ES" sz="1000" b="0" i="0" u="none" strike="noStrike" kern="1200" cap="none" spc="0" normalizeH="0" baseline="0" noProof="0">
              <a:ln>
                <a:noFill/>
              </a:ln>
              <a:solidFill>
                <a:prstClr val="white"/>
              </a:solidFill>
              <a:effectLst/>
              <a:uLnTx/>
              <a:uFillTx/>
              <a:latin typeface="Century Gothic"/>
              <a:ea typeface="+mn-ea"/>
              <a:cs typeface="+mn-cs"/>
            </a:endParaRPr>
          </a:p>
        </p:txBody>
      </p:sp>
      <p:sp>
        <p:nvSpPr>
          <p:cNvPr id="6" name="5 Marcador de número de diapositiva"/>
          <p:cNvSpPr>
            <a:spLocks noGrp="1"/>
          </p:cNvSpPr>
          <p:nvPr>
            <p:ph type="sldNum" sz="quarter" idx="12"/>
          </p:nvPr>
        </p:nvSpPr>
        <p:spPr>
          <a:xfrm>
            <a:off x="11268075" y="809625"/>
            <a:ext cx="670560" cy="300831"/>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32FADFE-3B8F-471C-ABF0-DBC7717ECBBC}" type="slidenum">
              <a:rPr kumimoji="0" lang="es-ES" sz="1200" b="0" i="0" u="none" strike="noStrike" kern="1200" cap="none" spc="0" normalizeH="0" baseline="0" noProof="0" smtClean="0">
                <a:ln>
                  <a:noFill/>
                </a:ln>
                <a:solidFill>
                  <a:prstClr val="white"/>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white"/>
              </a:solidFill>
              <a:effectLst/>
              <a:uLnTx/>
              <a:uFillTx/>
              <a:latin typeface="Century Gothic"/>
              <a:ea typeface="+mn-ea"/>
              <a:cs typeface="+mn-cs"/>
            </a:endParaRPr>
          </a:p>
        </p:txBody>
      </p:sp>
      <p:cxnSp>
        <p:nvCxnSpPr>
          <p:cNvPr id="11" name="10 Conector recto"/>
          <p:cNvCxnSpPr/>
          <p:nvPr/>
        </p:nvCxnSpPr>
        <p:spPr>
          <a:xfrm rot="10800000">
            <a:off x="8625059" y="9381"/>
            <a:ext cx="3563815"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5"/>
            <a:ext cx="12182621"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508000" y="271465"/>
            <a:ext cx="9652000" cy="1362075"/>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08000" y="1633536"/>
            <a:ext cx="51816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extLst>
      <p:ext uri="{BB962C8B-B14F-4D97-AF65-F5344CB8AC3E}">
        <p14:creationId xmlns:p14="http://schemas.microsoft.com/office/powerpoint/2010/main" val="397778998"/>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609600" y="1722438"/>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6197600" y="1722438"/>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388608" y="6480969"/>
            <a:ext cx="2844800" cy="30175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847CFC-816F-41D0-AAC0-9BF4FEBC753E}" type="datetimeFigureOut">
              <a:rPr kumimoji="0" lang="es-ES" sz="1000" b="0" i="0" u="none" strike="noStrike" kern="1200" cap="none" spc="0" normalizeH="0" baseline="0" noProof="0" smtClean="0">
                <a:ln>
                  <a:noFill/>
                </a:ln>
                <a:solidFill>
                  <a:prstClr val="white"/>
                </a:solidFill>
                <a:effectLst/>
                <a:uLnTx/>
                <a:uFillTx/>
                <a:latin typeface="Century Gothic"/>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1000" b="0" i="0" u="none" strike="noStrike" kern="1200" cap="none" spc="0" normalizeH="0" baseline="0" noProof="0">
              <a:ln>
                <a:noFill/>
              </a:ln>
              <a:solidFill>
                <a:prstClr val="white"/>
              </a:solidFill>
              <a:effectLst/>
              <a:uLnTx/>
              <a:uFillTx/>
              <a:latin typeface="Century Gothic"/>
              <a:ea typeface="+mn-ea"/>
              <a:cs typeface="+mn-cs"/>
            </a:endParaRPr>
          </a:p>
        </p:txBody>
      </p:sp>
      <p:sp>
        <p:nvSpPr>
          <p:cNvPr id="6" name="5 Marcador de pie de página"/>
          <p:cNvSpPr>
            <a:spLocks noGrp="1"/>
          </p:cNvSpPr>
          <p:nvPr>
            <p:ph type="ftr" sz="quarter" idx="11"/>
          </p:nvPr>
        </p:nvSpPr>
        <p:spPr>
          <a:xfrm>
            <a:off x="609600" y="6480969"/>
            <a:ext cx="5680075" cy="30175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ES" sz="1000" b="0" i="0" u="none" strike="noStrike" kern="1200" cap="none" spc="0" normalizeH="0" baseline="0" noProof="0">
              <a:ln>
                <a:noFill/>
              </a:ln>
              <a:solidFill>
                <a:prstClr val="white"/>
              </a:solidFill>
              <a:effectLst/>
              <a:uLnTx/>
              <a:uFillTx/>
              <a:latin typeface="Century Gothic"/>
              <a:ea typeface="+mn-ea"/>
              <a:cs typeface="+mn-cs"/>
            </a:endParaRPr>
          </a:p>
        </p:txBody>
      </p:sp>
      <p:sp>
        <p:nvSpPr>
          <p:cNvPr id="7" name="6 Marcador de número de diapositiva"/>
          <p:cNvSpPr>
            <a:spLocks noGrp="1"/>
          </p:cNvSpPr>
          <p:nvPr>
            <p:ph type="sldNum" sz="quarter" idx="12"/>
          </p:nvPr>
        </p:nvSpPr>
        <p:spPr>
          <a:xfrm>
            <a:off x="10119360" y="6480969"/>
            <a:ext cx="670560" cy="30175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32FADFE-3B8F-471C-ABF0-DBC7717ECBBC}" type="slidenum">
              <a:rPr kumimoji="0" lang="es-ES" sz="1200" b="0" i="0" u="none" strike="noStrike" kern="1200" cap="none" spc="0" normalizeH="0" baseline="0" noProof="0" smtClean="0">
                <a:ln>
                  <a:noFill/>
                </a:ln>
                <a:solidFill>
                  <a:prstClr val="white"/>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42691553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30931" y="290732"/>
            <a:ext cx="1422400" cy="6153912"/>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820008" y="290732"/>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820008" y="3427124"/>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696307" y="290732"/>
            <a:ext cx="9144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696307" y="3427124"/>
            <a:ext cx="9144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6388608" y="6480969"/>
            <a:ext cx="2840736" cy="30175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847CFC-816F-41D0-AAC0-9BF4FEBC753E}" type="datetimeFigureOut">
              <a:rPr kumimoji="0" lang="es-ES" sz="1000" b="0" i="0" u="none" strike="noStrike" kern="1200" cap="none" spc="0" normalizeH="0" baseline="0" noProof="0" smtClean="0">
                <a:ln>
                  <a:noFill/>
                </a:ln>
                <a:solidFill>
                  <a:prstClr val="white"/>
                </a:solidFill>
                <a:effectLst/>
                <a:uLnTx/>
                <a:uFillTx/>
                <a:latin typeface="Century Gothic"/>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1000" b="0" i="0" u="none" strike="noStrike" kern="1200" cap="none" spc="0" normalizeH="0" baseline="0" noProof="0">
              <a:ln>
                <a:noFill/>
              </a:ln>
              <a:solidFill>
                <a:prstClr val="white"/>
              </a:solidFill>
              <a:effectLst/>
              <a:uLnTx/>
              <a:uFillTx/>
              <a:latin typeface="Century Gothic"/>
              <a:ea typeface="+mn-ea"/>
              <a:cs typeface="+mn-cs"/>
            </a:endParaRPr>
          </a:p>
        </p:txBody>
      </p:sp>
      <p:sp>
        <p:nvSpPr>
          <p:cNvPr id="8" name="7 Marcador de pie de página"/>
          <p:cNvSpPr>
            <a:spLocks noGrp="1"/>
          </p:cNvSpPr>
          <p:nvPr>
            <p:ph type="ftr" sz="quarter" idx="11"/>
          </p:nvPr>
        </p:nvSpPr>
        <p:spPr>
          <a:xfrm>
            <a:off x="609600" y="6480969"/>
            <a:ext cx="5681472" cy="30175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ES" sz="1000" b="0" i="0" u="none" strike="noStrike" kern="1200" cap="none" spc="0" normalizeH="0" baseline="0" noProof="0">
              <a:ln>
                <a:noFill/>
              </a:ln>
              <a:solidFill>
                <a:prstClr val="white"/>
              </a:solidFill>
              <a:effectLst/>
              <a:uLnTx/>
              <a:uFillTx/>
              <a:latin typeface="Century Gothic"/>
              <a:ea typeface="+mn-ea"/>
              <a:cs typeface="+mn-cs"/>
            </a:endParaRPr>
          </a:p>
        </p:txBody>
      </p:sp>
      <p:sp>
        <p:nvSpPr>
          <p:cNvPr id="9" name="8 Marcador de número de diapositiva"/>
          <p:cNvSpPr>
            <a:spLocks noGrp="1"/>
          </p:cNvSpPr>
          <p:nvPr>
            <p:ph type="sldNum" sz="quarter" idx="12"/>
          </p:nvPr>
        </p:nvSpPr>
        <p:spPr>
          <a:xfrm>
            <a:off x="10119360" y="6483096"/>
            <a:ext cx="670560" cy="301752"/>
          </a:xfrm>
        </p:spPr>
        <p:txBody>
          <a:bodyPr/>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32FADFE-3B8F-471C-ABF0-DBC7717ECBBC}" type="slidenum">
              <a:rPr kumimoji="0" lang="es-ES" sz="1200" b="0" i="0" u="none" strike="noStrike" kern="1200" cap="none" spc="0" normalizeH="0" baseline="0" noProof="0" smtClean="0">
                <a:ln>
                  <a:noFill/>
                </a:ln>
                <a:solidFill>
                  <a:prstClr val="white"/>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334876969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855806D5-5099-4D64-BD1A-2B1D1AF34553}" type="datetimeFigureOut">
              <a:rPr lang="es-ES" smtClean="0"/>
              <a:pPr/>
              <a:t>09/05/2021</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7B1DE022-8AD0-4F2A-BDA8-50CDB679F536}" type="slidenum">
              <a:rPr lang="es-ES" smtClean="0"/>
              <a:pPr/>
              <a:t>‹Nº›</a:t>
            </a:fld>
            <a:endParaRPr lang="es-ES"/>
          </a:p>
        </p:txBody>
      </p:sp>
    </p:spTree>
    <p:extLst>
      <p:ext uri="{BB962C8B-B14F-4D97-AF65-F5344CB8AC3E}">
        <p14:creationId xmlns:p14="http://schemas.microsoft.com/office/powerpoint/2010/main" val="20462050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847CFC-816F-41D0-AAC0-9BF4FEBC753E}" type="datetimeFigureOut">
              <a:rPr kumimoji="0" lang="es-ES" sz="1000" b="0" i="0" u="none" strike="noStrike" kern="1200" cap="none" spc="0" normalizeH="0" baseline="0" noProof="0" smtClean="0">
                <a:ln>
                  <a:noFill/>
                </a:ln>
                <a:solidFill>
                  <a:prstClr val="white"/>
                </a:solidFill>
                <a:effectLst/>
                <a:uLnTx/>
                <a:uFillTx/>
                <a:latin typeface="Century Gothic"/>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1000" b="0" i="0" u="none" strike="noStrike" kern="1200" cap="none" spc="0" normalizeH="0" baseline="0" noProof="0">
              <a:ln>
                <a:noFill/>
              </a:ln>
              <a:solidFill>
                <a:prstClr val="white"/>
              </a:solidFill>
              <a:effectLst/>
              <a:uLnTx/>
              <a:uFillTx/>
              <a:latin typeface="Century Gothic"/>
              <a:ea typeface="+mn-ea"/>
              <a:cs typeface="+mn-cs"/>
            </a:endParaRPr>
          </a:p>
        </p:txBody>
      </p:sp>
      <p:sp>
        <p:nvSpPr>
          <p:cNvPr id="4" name="3 Marcador de pie de página"/>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ES" sz="10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4 Marcador de número de diapositiva"/>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32FADFE-3B8F-471C-ABF0-DBC7717ECBBC}" type="slidenum">
              <a:rPr kumimoji="0" lang="es-ES" sz="1200" b="0" i="0" u="none" strike="noStrike" kern="1200" cap="none" spc="0" normalizeH="0" baseline="0" noProof="0" smtClean="0">
                <a:ln>
                  <a:noFill/>
                </a:ln>
                <a:solidFill>
                  <a:prstClr val="white"/>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20231477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6388608" y="6480969"/>
            <a:ext cx="2844800" cy="30175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847CFC-816F-41D0-AAC0-9BF4FEBC753E}" type="datetimeFigureOut">
              <a:rPr kumimoji="0" lang="es-ES" sz="1000" b="0" i="0" u="none" strike="noStrike" kern="1200" cap="none" spc="0" normalizeH="0" baseline="0" noProof="0" smtClean="0">
                <a:ln>
                  <a:noFill/>
                </a:ln>
                <a:solidFill>
                  <a:prstClr val="white"/>
                </a:solidFill>
                <a:effectLst/>
                <a:uLnTx/>
                <a:uFillTx/>
                <a:latin typeface="Century Gothic"/>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1000" b="0" i="0" u="none" strike="noStrike" kern="1200" cap="none" spc="0" normalizeH="0" baseline="0" noProof="0">
              <a:ln>
                <a:noFill/>
              </a:ln>
              <a:solidFill>
                <a:prstClr val="white"/>
              </a:solidFill>
              <a:effectLst/>
              <a:uLnTx/>
              <a:uFillTx/>
              <a:latin typeface="Century Gothic"/>
              <a:ea typeface="+mn-ea"/>
              <a:cs typeface="+mn-cs"/>
            </a:endParaRPr>
          </a:p>
        </p:txBody>
      </p:sp>
      <p:sp>
        <p:nvSpPr>
          <p:cNvPr id="3" name="2 Marcador de pie de página"/>
          <p:cNvSpPr>
            <a:spLocks noGrp="1"/>
          </p:cNvSpPr>
          <p:nvPr>
            <p:ph type="ftr" sz="quarter" idx="11"/>
          </p:nvPr>
        </p:nvSpPr>
        <p:spPr>
          <a:xfrm>
            <a:off x="609600" y="6481891"/>
            <a:ext cx="5680075" cy="30083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ES" sz="1000" b="0" i="0" u="none" strike="noStrike" kern="1200" cap="none" spc="0" normalizeH="0" baseline="0" noProof="0">
              <a:ln>
                <a:noFill/>
              </a:ln>
              <a:solidFill>
                <a:prstClr val="white"/>
              </a:solidFill>
              <a:effectLst/>
              <a:uLnTx/>
              <a:uFillTx/>
              <a:latin typeface="Century Gothic"/>
              <a:ea typeface="+mn-ea"/>
              <a:cs typeface="+mn-cs"/>
            </a:endParaRPr>
          </a:p>
        </p:txBody>
      </p:sp>
      <p:sp>
        <p:nvSpPr>
          <p:cNvPr id="4" name="3 Marcador de número de diapositiva"/>
          <p:cNvSpPr>
            <a:spLocks noGrp="1"/>
          </p:cNvSpPr>
          <p:nvPr>
            <p:ph type="sldNum" sz="quarter" idx="12"/>
          </p:nvPr>
        </p:nvSpPr>
        <p:spPr>
          <a:xfrm>
            <a:off x="10119360" y="6480969"/>
            <a:ext cx="670560" cy="30175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32FADFE-3B8F-471C-ABF0-DBC7717ECBBC}" type="slidenum">
              <a:rPr kumimoji="0" lang="es-ES" sz="1200" b="0" i="0" u="none" strike="noStrike" kern="1200" cap="none" spc="0" normalizeH="0" baseline="0" noProof="0" smtClean="0">
                <a:ln>
                  <a:noFill/>
                </a:ln>
                <a:solidFill>
                  <a:prstClr val="white"/>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3430300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92608" y="367664"/>
            <a:ext cx="1219200" cy="59436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514475" y="367664"/>
            <a:ext cx="32512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868333" y="320040"/>
            <a:ext cx="7034784"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8371968" y="6556248"/>
            <a:ext cx="2844800" cy="301752"/>
          </a:xfrm>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A847CFC-816F-41D0-AAC0-9BF4FEBC753E}" type="datetimeFigureOut">
              <a:rPr kumimoji="0" lang="es-ES" sz="900" b="0" i="0" u="none" strike="noStrike" kern="1200" cap="none" spc="0" normalizeH="0" baseline="0" noProof="0" smtClean="0">
                <a:ln>
                  <a:noFill/>
                </a:ln>
                <a:solidFill>
                  <a:prstClr val="white"/>
                </a:solidFill>
                <a:effectLst/>
                <a:uLnTx/>
                <a:uFillTx/>
                <a:latin typeface="Century Gothic"/>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900" b="0" i="0" u="none" strike="noStrike" kern="1200" cap="none" spc="0" normalizeH="0" baseline="0" noProof="0">
              <a:ln>
                <a:noFill/>
              </a:ln>
              <a:solidFill>
                <a:prstClr val="white"/>
              </a:solidFill>
              <a:effectLst/>
              <a:uLnTx/>
              <a:uFillTx/>
              <a:latin typeface="Century Gothic"/>
              <a:ea typeface="+mn-ea"/>
              <a:cs typeface="+mn-cs"/>
            </a:endParaRPr>
          </a:p>
        </p:txBody>
      </p:sp>
      <p:sp>
        <p:nvSpPr>
          <p:cNvPr id="6" name="5 Marcador de pie de página"/>
          <p:cNvSpPr>
            <a:spLocks noGrp="1"/>
          </p:cNvSpPr>
          <p:nvPr>
            <p:ph type="ftr" sz="quarter" idx="11"/>
          </p:nvPr>
        </p:nvSpPr>
        <p:spPr>
          <a:xfrm>
            <a:off x="1514475" y="6556248"/>
            <a:ext cx="6857493" cy="301752"/>
          </a:xfrm>
        </p:spPr>
        <p:txBody>
          <a:bodyPr/>
          <a:lstStyle>
            <a:lvl1pPr>
              <a:defRPr sz="900"/>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white"/>
              </a:solidFill>
              <a:effectLst/>
              <a:uLnTx/>
              <a:uFillTx/>
              <a:latin typeface="Century Gothic"/>
              <a:ea typeface="+mn-ea"/>
              <a:cs typeface="+mn-cs"/>
            </a:endParaRPr>
          </a:p>
        </p:txBody>
      </p:sp>
      <p:sp>
        <p:nvSpPr>
          <p:cNvPr id="7" name="6 Marcador de número de diapositiva"/>
          <p:cNvSpPr>
            <a:spLocks noGrp="1"/>
          </p:cNvSpPr>
          <p:nvPr>
            <p:ph type="sldNum" sz="quarter" idx="12"/>
          </p:nvPr>
        </p:nvSpPr>
        <p:spPr>
          <a:xfrm>
            <a:off x="11214101" y="6556248"/>
            <a:ext cx="670560" cy="301752"/>
          </a:xfrm>
        </p:spPr>
        <p:txBody>
          <a:bodyPr/>
          <a:lstStyle>
            <a:lvl1pPr>
              <a:defRPr sz="9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32FADFE-3B8F-471C-ABF0-DBC7717ECBBC}" type="slidenum">
              <a:rPr kumimoji="0" lang="es-ES" sz="900" b="0" i="0" u="none" strike="noStrike" kern="1200" cap="none" spc="0" normalizeH="0" baseline="0" noProof="0" smtClean="0">
                <a:ln>
                  <a:noFill/>
                </a:ln>
                <a:solidFill>
                  <a:prstClr val="white"/>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1831775865"/>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92608" y="150896"/>
            <a:ext cx="1219200" cy="64008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517649" y="373966"/>
            <a:ext cx="9777984" cy="5486400"/>
          </a:xfrm>
          <a:solidFill>
            <a:schemeClr val="bg2">
              <a:shade val="50000"/>
            </a:schemeClr>
          </a:solidFill>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524000" y="5867400"/>
            <a:ext cx="9777984"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8144256" y="6556248"/>
            <a:ext cx="2804160" cy="301752"/>
          </a:xfrm>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A847CFC-816F-41D0-AAC0-9BF4FEBC753E}" type="datetimeFigureOut">
              <a:rPr kumimoji="0" lang="es-ES" sz="900" b="0" i="0" u="none" strike="noStrike" kern="1200" cap="none" spc="0" normalizeH="0" baseline="0" noProof="0" smtClean="0">
                <a:ln>
                  <a:noFill/>
                </a:ln>
                <a:solidFill>
                  <a:prstClr val="white"/>
                </a:solidFill>
                <a:effectLst/>
                <a:uLnTx/>
                <a:uFillTx/>
                <a:latin typeface="Century Gothic"/>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900" b="0" i="0" u="none" strike="noStrike" kern="1200" cap="none" spc="0" normalizeH="0" baseline="0" noProof="0">
              <a:ln>
                <a:noFill/>
              </a:ln>
              <a:solidFill>
                <a:prstClr val="white"/>
              </a:solidFill>
              <a:effectLst/>
              <a:uLnTx/>
              <a:uFillTx/>
              <a:latin typeface="Century Gothic"/>
              <a:ea typeface="+mn-ea"/>
              <a:cs typeface="+mn-cs"/>
            </a:endParaRPr>
          </a:p>
        </p:txBody>
      </p:sp>
      <p:sp>
        <p:nvSpPr>
          <p:cNvPr id="6" name="5 Marcador de pie de página"/>
          <p:cNvSpPr>
            <a:spLocks noGrp="1"/>
          </p:cNvSpPr>
          <p:nvPr>
            <p:ph type="ftr" sz="quarter" idx="11"/>
          </p:nvPr>
        </p:nvSpPr>
        <p:spPr>
          <a:xfrm>
            <a:off x="1560576" y="6557169"/>
            <a:ext cx="6597429" cy="301752"/>
          </a:xfrm>
        </p:spPr>
        <p:txBody>
          <a:bodyPr/>
          <a:lstStyle>
            <a:lvl1pPr>
              <a:defRPr sz="900"/>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white"/>
              </a:solidFill>
              <a:effectLst/>
              <a:uLnTx/>
              <a:uFillTx/>
              <a:latin typeface="Century Gothic"/>
              <a:ea typeface="+mn-ea"/>
              <a:cs typeface="+mn-cs"/>
            </a:endParaRPr>
          </a:p>
        </p:txBody>
      </p:sp>
      <p:sp>
        <p:nvSpPr>
          <p:cNvPr id="7" name="6 Marcador de número de diapositiva"/>
          <p:cNvSpPr>
            <a:spLocks noGrp="1"/>
          </p:cNvSpPr>
          <p:nvPr>
            <p:ph type="sldNum" sz="quarter" idx="12"/>
          </p:nvPr>
        </p:nvSpPr>
        <p:spPr>
          <a:xfrm>
            <a:off x="10956256" y="6556248"/>
            <a:ext cx="487680" cy="301752"/>
          </a:xfrm>
        </p:spPr>
        <p:txBody>
          <a:bodyPr/>
          <a:lstStyle>
            <a:lvl1pPr algn="ctr">
              <a:defRPr sz="9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32FADFE-3B8F-471C-ABF0-DBC7717ECBBC}" type="slidenum">
              <a:rPr kumimoji="0" lang="es-ES" sz="900" b="0" i="0" u="none" strike="noStrike" kern="1200" cap="none" spc="0" normalizeH="0" baseline="0" noProof="0" smtClean="0">
                <a:ln>
                  <a:noFill/>
                </a:ln>
                <a:solidFill>
                  <a:prstClr val="white"/>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1556458182"/>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847CFC-816F-41D0-AAC0-9BF4FEBC753E}" type="datetimeFigureOut">
              <a:rPr kumimoji="0" lang="es-ES" sz="1000" b="0" i="0" u="none" strike="noStrike" kern="1200" cap="none" spc="0" normalizeH="0" baseline="0" noProof="0" smtClean="0">
                <a:ln>
                  <a:noFill/>
                </a:ln>
                <a:solidFill>
                  <a:prstClr val="white"/>
                </a:solidFill>
                <a:effectLst/>
                <a:uLnTx/>
                <a:uFillTx/>
                <a:latin typeface="Century Gothic"/>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10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4 Marcador de pie de página"/>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ES" sz="1000" b="0" i="0" u="none" strike="noStrike" kern="1200" cap="none" spc="0" normalizeH="0" baseline="0" noProof="0">
              <a:ln>
                <a:noFill/>
              </a:ln>
              <a:solidFill>
                <a:prstClr val="white"/>
              </a:solidFill>
              <a:effectLst/>
              <a:uLnTx/>
              <a:uFillTx/>
              <a:latin typeface="Century Gothic"/>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32FADFE-3B8F-471C-ABF0-DBC7717ECBBC}" type="slidenum">
              <a:rPr kumimoji="0" lang="es-ES" sz="1200" b="0" i="0" u="none" strike="noStrike" kern="1200" cap="none" spc="0" normalizeH="0" baseline="0" noProof="0" smtClean="0">
                <a:ln>
                  <a:noFill/>
                </a:ln>
                <a:solidFill>
                  <a:prstClr val="white"/>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23867336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042400" y="381000"/>
            <a:ext cx="2540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381000"/>
            <a:ext cx="83312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847CFC-816F-41D0-AAC0-9BF4FEBC753E}" type="datetimeFigureOut">
              <a:rPr kumimoji="0" lang="es-ES" sz="1000" b="0" i="0" u="none" strike="noStrike" kern="1200" cap="none" spc="0" normalizeH="0" baseline="0" noProof="0" smtClean="0">
                <a:ln>
                  <a:noFill/>
                </a:ln>
                <a:solidFill>
                  <a:prstClr val="white"/>
                </a:solidFill>
                <a:effectLst/>
                <a:uLnTx/>
                <a:uFillTx/>
                <a:latin typeface="Century Gothic"/>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10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4 Marcador de pie de página"/>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ES" sz="1000" b="0" i="0" u="none" strike="noStrike" kern="1200" cap="none" spc="0" normalizeH="0" baseline="0" noProof="0">
              <a:ln>
                <a:noFill/>
              </a:ln>
              <a:solidFill>
                <a:prstClr val="white"/>
              </a:solidFill>
              <a:effectLst/>
              <a:uLnTx/>
              <a:uFillTx/>
              <a:latin typeface="Century Gothic"/>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32FADFE-3B8F-471C-ABF0-DBC7717ECBBC}" type="slidenum">
              <a:rPr kumimoji="0" lang="es-ES" sz="1200" b="0" i="0" u="none" strike="noStrike" kern="1200" cap="none" spc="0" normalizeH="0" baseline="0" noProof="0" smtClean="0">
                <a:ln>
                  <a:noFill/>
                </a:ln>
                <a:solidFill>
                  <a:prstClr val="white"/>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4235183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FECFAF2-B693-4F07-8C80-69F2140492A5}"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04F86CF-4A53-4077-BC75-753B08B9280F}" type="slidenum">
              <a:rPr kumimoji="0" lang="es-ES" altLang="es-E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360324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B7FC06A-1EEE-49C9-AA26-06629F7BACD4}"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4F4399E-FDBD-4290-B387-32F6B9216CA0}" type="slidenum">
              <a:rPr kumimoji="0" lang="es-ES" altLang="es-E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656142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738DD7A-B0CB-4337-94FF-D8A3EB0EDC32}"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8E41B2B-C425-48DB-A09B-E1F5AFBABA04}" type="slidenum">
              <a:rPr kumimoji="0" lang="es-ES" altLang="es-E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606315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8821683-43E5-4F6D-80F2-A0CE993E21E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B416D03-7F32-44EA-8DFC-AE26B5A865E7}" type="slidenum">
              <a:rPr kumimoji="0" lang="es-ES" altLang="es-E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01331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855806D5-5099-4D64-BD1A-2B1D1AF34553}" type="datetimeFigureOut">
              <a:rPr lang="es-ES" smtClean="0"/>
              <a:pPr/>
              <a:t>09/05/2021</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7B1DE022-8AD0-4F2A-BDA8-50CDB679F536}" type="slidenum">
              <a:rPr lang="es-ES" smtClean="0"/>
              <a:pPr/>
              <a:t>‹Nº›</a:t>
            </a:fld>
            <a:endParaRPr lang="es-ES"/>
          </a:p>
        </p:txBody>
      </p:sp>
    </p:spTree>
    <p:extLst>
      <p:ext uri="{BB962C8B-B14F-4D97-AF65-F5344CB8AC3E}">
        <p14:creationId xmlns:p14="http://schemas.microsoft.com/office/powerpoint/2010/main" val="31079688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02B1E35-1EA4-43FA-82FB-C1E2CDDC0818}"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2A5C889-4838-4393-A8B0-E5EC37A847AE}" type="slidenum">
              <a:rPr kumimoji="0" lang="es-ES" altLang="es-E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765224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47502DA-B91C-4161-888C-83D96F9EACD0}"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B4FD816-ED98-42CA-B3F5-EC0B10695FE4}" type="slidenum">
              <a:rPr kumimoji="0" lang="es-ES" altLang="es-E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135486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C455D0-1143-44B9-988B-EF3D5B1921DA}"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34B4EE4-704F-46D1-9607-6EBA4F7D7C56}" type="slidenum">
              <a:rPr kumimoji="0" lang="es-ES" altLang="es-E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783024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E496545-8551-403B-90D9-44866BA2E742}"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A389B1-CD46-4C76-A2F6-7666AAE724AE}" type="slidenum">
              <a:rPr kumimoji="0" lang="es-ES" altLang="es-E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787080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8B28192-8227-4CB5-B8F1-96675E48259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D418BD-2C3A-41BE-B688-629363C00302}" type="slidenum">
              <a:rPr kumimoji="0" lang="es-ES" altLang="es-E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475521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641FD04-FAC9-449D-A640-C8B1CBE266E8}"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43A70A0-3BED-4CF4-8B42-F5BD28EE9E00}" type="slidenum">
              <a:rPr kumimoji="0" lang="es-ES" altLang="es-E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173349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172323F-6E86-463A-B8C5-85F73F43B1C2}"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A28AF6B-65BE-4A34-8BEE-C1AAEE9CA1F4}" type="slidenum">
              <a:rPr kumimoji="0" lang="es-ES" altLang="es-E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468561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bwMode="gray">
      <p:bgPr>
        <a:solidFill>
          <a:schemeClr val="bg1"/>
        </a:soli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33867" y="-996950"/>
            <a:ext cx="12141200" cy="7842250"/>
            <a:chOff x="16" y="-628"/>
            <a:chExt cx="5736" cy="4940"/>
          </a:xfrm>
        </p:grpSpPr>
        <p:pic>
          <p:nvPicPr>
            <p:cNvPr id="5" name="Picture 3" descr="back_b"/>
            <p:cNvPicPr>
              <a:picLocks noChangeAspect="1" noChangeArrowheads="1"/>
            </p:cNvPicPr>
            <p:nvPr userDrawn="1"/>
          </p:nvPicPr>
          <p:blipFill>
            <a:blip r:embed="rId2"/>
            <a:srcRect/>
            <a:stretch>
              <a:fillRect/>
            </a:stretch>
          </p:blipFill>
          <p:spPr bwMode="auto">
            <a:xfrm>
              <a:off x="24" y="391"/>
              <a:ext cx="5728" cy="3921"/>
            </a:xfrm>
            <a:prstGeom prst="rect">
              <a:avLst/>
            </a:prstGeom>
            <a:gradFill rotWithShape="1">
              <a:gsLst>
                <a:gs pos="0">
                  <a:schemeClr val="tx2">
                    <a:gamma/>
                    <a:shade val="36471"/>
                    <a:invGamma/>
                  </a:schemeClr>
                </a:gs>
                <a:gs pos="100000">
                  <a:schemeClr val="tx2"/>
                </a:gs>
              </a:gsLst>
              <a:lin ang="2700000" scaled="1"/>
            </a:gradFill>
            <a:ln w="9525">
              <a:noFill/>
              <a:miter lim="800000"/>
              <a:headEnd/>
              <a:tailEnd/>
            </a:ln>
          </p:spPr>
        </p:pic>
        <p:sp>
          <p:nvSpPr>
            <p:cNvPr id="6" name="Freeform 4"/>
            <p:cNvSpPr>
              <a:spLocks/>
            </p:cNvSpPr>
            <p:nvPr userDrawn="1"/>
          </p:nvSpPr>
          <p:spPr bwMode="gray">
            <a:xfrm>
              <a:off x="16" y="-628"/>
              <a:ext cx="5712" cy="2676"/>
            </a:xfrm>
            <a:custGeom>
              <a:avLst/>
              <a:gdLst/>
              <a:ahLst/>
              <a:cxnLst>
                <a:cxn ang="0">
                  <a:pos x="0" y="1607"/>
                </a:cxn>
                <a:cxn ang="0">
                  <a:pos x="5548" y="2692"/>
                </a:cxn>
                <a:cxn ang="0">
                  <a:pos x="5736" y="2580"/>
                </a:cxn>
                <a:cxn ang="0">
                  <a:pos x="5738" y="641"/>
                </a:cxn>
                <a:cxn ang="0">
                  <a:pos x="22" y="641"/>
                </a:cxn>
                <a:cxn ang="0">
                  <a:pos x="12" y="1613"/>
                </a:cxn>
              </a:cxnLst>
              <a:rect l="0" t="0" r="r" b="b"/>
              <a:pathLst>
                <a:path w="5738" h="2692">
                  <a:moveTo>
                    <a:pt x="0" y="1607"/>
                  </a:moveTo>
                  <a:cubicBezTo>
                    <a:pt x="4478" y="0"/>
                    <a:pt x="5523" y="2457"/>
                    <a:pt x="5548" y="2692"/>
                  </a:cubicBezTo>
                  <a:lnTo>
                    <a:pt x="5736" y="2580"/>
                  </a:lnTo>
                  <a:lnTo>
                    <a:pt x="5738" y="641"/>
                  </a:lnTo>
                  <a:lnTo>
                    <a:pt x="22" y="641"/>
                  </a:lnTo>
                  <a:cubicBezTo>
                    <a:pt x="22" y="641"/>
                    <a:pt x="12" y="1613"/>
                    <a:pt x="12" y="1613"/>
                  </a:cubicBezTo>
                </a:path>
              </a:pathLst>
            </a:custGeom>
            <a:solidFill>
              <a:schemeClr val="tx2"/>
            </a:solidFill>
            <a:ln w="38100" cmpd="sng">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srgbClr val="000066"/>
                </a:solidFill>
                <a:effectLst/>
                <a:uLnTx/>
                <a:uFillTx/>
                <a:latin typeface="Arial" charset="0"/>
                <a:ea typeface="+mn-ea"/>
                <a:cs typeface="+mn-cs"/>
              </a:endParaRPr>
            </a:p>
          </p:txBody>
        </p:sp>
      </p:grpSp>
      <p:grpSp>
        <p:nvGrpSpPr>
          <p:cNvPr id="7" name="Group 5"/>
          <p:cNvGrpSpPr>
            <a:grpSpLocks/>
          </p:cNvGrpSpPr>
          <p:nvPr/>
        </p:nvGrpSpPr>
        <p:grpSpPr bwMode="auto">
          <a:xfrm>
            <a:off x="0" y="3175"/>
            <a:ext cx="12192000" cy="6854825"/>
            <a:chOff x="0" y="2"/>
            <a:chExt cx="5760" cy="4318"/>
          </a:xfrm>
        </p:grpSpPr>
        <p:sp>
          <p:nvSpPr>
            <p:cNvPr id="8" name="Freeform 6"/>
            <p:cNvSpPr>
              <a:spLocks/>
            </p:cNvSpPr>
            <p:nvPr userDrawn="1"/>
          </p:nvSpPr>
          <p:spPr bwMode="gray">
            <a:xfrm>
              <a:off x="5475" y="3"/>
              <a:ext cx="281" cy="344"/>
            </a:xfrm>
            <a:custGeom>
              <a:avLst/>
              <a:gdLst/>
              <a:ahLst/>
              <a:cxnLst>
                <a:cxn ang="0">
                  <a:pos x="0" y="0"/>
                </a:cxn>
                <a:cxn ang="0">
                  <a:pos x="202" y="96"/>
                </a:cxn>
                <a:cxn ang="0">
                  <a:pos x="281" y="332"/>
                </a:cxn>
                <a:cxn ang="0">
                  <a:pos x="281" y="0"/>
                </a:cxn>
              </a:cxnLst>
              <a:rect l="0" t="0" r="r" b="b"/>
              <a:pathLst>
                <a:path w="281" h="348">
                  <a:moveTo>
                    <a:pt x="0" y="0"/>
                  </a:moveTo>
                  <a:cubicBezTo>
                    <a:pt x="33" y="16"/>
                    <a:pt x="125" y="6"/>
                    <a:pt x="202" y="96"/>
                  </a:cubicBezTo>
                  <a:cubicBezTo>
                    <a:pt x="279" y="186"/>
                    <a:pt x="268" y="348"/>
                    <a:pt x="281" y="332"/>
                  </a:cubicBezTo>
                  <a:lnTo>
                    <a:pt x="281" y="0"/>
                  </a:lnTo>
                </a:path>
              </a:pathLst>
            </a:custGeom>
            <a:solidFill>
              <a:schemeClr val="bg1"/>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srgbClr val="000066"/>
                </a:solidFill>
                <a:effectLst/>
                <a:uLnTx/>
                <a:uFillTx/>
                <a:latin typeface="Arial" charset="0"/>
                <a:ea typeface="+mn-ea"/>
                <a:cs typeface="+mn-cs"/>
              </a:endParaRPr>
            </a:p>
          </p:txBody>
        </p:sp>
        <p:grpSp>
          <p:nvGrpSpPr>
            <p:cNvPr id="9" name="Group 7"/>
            <p:cNvGrpSpPr>
              <a:grpSpLocks/>
            </p:cNvGrpSpPr>
            <p:nvPr userDrawn="1"/>
          </p:nvGrpSpPr>
          <p:grpSpPr bwMode="auto">
            <a:xfrm>
              <a:off x="0" y="2"/>
              <a:ext cx="5760" cy="4318"/>
              <a:chOff x="0" y="2"/>
              <a:chExt cx="5760" cy="4318"/>
            </a:xfrm>
          </p:grpSpPr>
          <p:sp>
            <p:nvSpPr>
              <p:cNvPr id="10" name="Freeform 8"/>
              <p:cNvSpPr>
                <a:spLocks/>
              </p:cNvSpPr>
              <p:nvPr userDrawn="1"/>
            </p:nvSpPr>
            <p:spPr bwMode="gray">
              <a:xfrm>
                <a:off x="0" y="4023"/>
                <a:ext cx="275" cy="297"/>
              </a:xfrm>
              <a:custGeom>
                <a:avLst/>
                <a:gdLst/>
                <a:ahLst/>
                <a:cxnLst>
                  <a:cxn ang="0">
                    <a:pos x="275" y="291"/>
                  </a:cxn>
                  <a:cxn ang="0">
                    <a:pos x="112" y="211"/>
                  </a:cxn>
                  <a:cxn ang="0">
                    <a:pos x="28" y="127"/>
                  </a:cxn>
                  <a:cxn ang="0">
                    <a:pos x="0" y="0"/>
                  </a:cxn>
                  <a:cxn ang="0">
                    <a:pos x="1" y="297"/>
                  </a:cxn>
                </a:cxnLst>
                <a:rect l="0" t="0" r="r" b="b"/>
                <a:pathLst>
                  <a:path w="275" h="297">
                    <a:moveTo>
                      <a:pt x="275" y="291"/>
                    </a:moveTo>
                    <a:lnTo>
                      <a:pt x="112" y="211"/>
                    </a:lnTo>
                    <a:lnTo>
                      <a:pt x="28" y="127"/>
                    </a:lnTo>
                    <a:lnTo>
                      <a:pt x="0" y="0"/>
                    </a:lnTo>
                    <a:lnTo>
                      <a:pt x="1" y="297"/>
                    </a:lnTo>
                  </a:path>
                </a:pathLst>
              </a:custGeom>
              <a:solidFill>
                <a:schemeClr val="bg1"/>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srgbClr val="000066"/>
                  </a:solidFill>
                  <a:effectLst/>
                  <a:uLnTx/>
                  <a:uFillTx/>
                  <a:latin typeface="Arial" charset="0"/>
                  <a:ea typeface="+mn-ea"/>
                  <a:cs typeface="+mn-cs"/>
                </a:endParaRPr>
              </a:p>
            </p:txBody>
          </p:sp>
          <p:sp>
            <p:nvSpPr>
              <p:cNvPr id="11" name="AutoShape 9"/>
              <p:cNvSpPr>
                <a:spLocks noChangeArrowheads="1"/>
              </p:cNvSpPr>
              <p:nvPr userDrawn="1"/>
            </p:nvSpPr>
            <p:spPr bwMode="gray">
              <a:xfrm>
                <a:off x="20" y="26"/>
                <a:ext cx="5715" cy="4265"/>
              </a:xfrm>
              <a:prstGeom prst="roundRect">
                <a:avLst>
                  <a:gd name="adj" fmla="val 6227"/>
                </a:avLst>
              </a:prstGeom>
              <a:noFill/>
              <a:ln w="76200">
                <a:solidFill>
                  <a:schemeClr val="bg1"/>
                </a:solid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srgbClr val="000066"/>
                  </a:solidFill>
                  <a:effectLst/>
                  <a:uLnTx/>
                  <a:uFillTx/>
                  <a:latin typeface="Arial" charset="0"/>
                  <a:ea typeface="+mn-ea"/>
                  <a:cs typeface="+mn-cs"/>
                </a:endParaRPr>
              </a:p>
            </p:txBody>
          </p:sp>
          <p:sp>
            <p:nvSpPr>
              <p:cNvPr id="12" name="Freeform 10"/>
              <p:cNvSpPr>
                <a:spLocks/>
              </p:cNvSpPr>
              <p:nvPr userDrawn="1"/>
            </p:nvSpPr>
            <p:spPr bwMode="gray">
              <a:xfrm>
                <a:off x="0" y="2"/>
                <a:ext cx="290" cy="315"/>
              </a:xfrm>
              <a:custGeom>
                <a:avLst/>
                <a:gdLst/>
                <a:ahLst/>
                <a:cxnLst>
                  <a:cxn ang="0">
                    <a:pos x="1" y="315"/>
                  </a:cxn>
                  <a:cxn ang="0">
                    <a:pos x="122" y="97"/>
                  </a:cxn>
                  <a:cxn ang="0">
                    <a:pos x="279" y="0"/>
                  </a:cxn>
                  <a:cxn ang="0">
                    <a:pos x="0" y="1"/>
                  </a:cxn>
                </a:cxnLst>
                <a:rect l="0" t="0" r="r" b="b"/>
                <a:pathLst>
                  <a:path w="290" h="315">
                    <a:moveTo>
                      <a:pt x="1" y="315"/>
                    </a:moveTo>
                    <a:cubicBezTo>
                      <a:pt x="21" y="279"/>
                      <a:pt x="76" y="150"/>
                      <a:pt x="122" y="97"/>
                    </a:cubicBezTo>
                    <a:cubicBezTo>
                      <a:pt x="163" y="44"/>
                      <a:pt x="290" y="23"/>
                      <a:pt x="279" y="0"/>
                    </a:cubicBezTo>
                    <a:lnTo>
                      <a:pt x="0" y="1"/>
                    </a:lnTo>
                  </a:path>
                </a:pathLst>
              </a:custGeom>
              <a:solidFill>
                <a:schemeClr val="bg1"/>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srgbClr val="000066"/>
                  </a:solidFill>
                  <a:effectLst/>
                  <a:uLnTx/>
                  <a:uFillTx/>
                  <a:latin typeface="Arial" charset="0"/>
                  <a:ea typeface="+mn-ea"/>
                  <a:cs typeface="+mn-cs"/>
                </a:endParaRPr>
              </a:p>
            </p:txBody>
          </p:sp>
          <p:sp>
            <p:nvSpPr>
              <p:cNvPr id="13" name="Freeform 11"/>
              <p:cNvSpPr>
                <a:spLocks/>
              </p:cNvSpPr>
              <p:nvPr userDrawn="1"/>
            </p:nvSpPr>
            <p:spPr bwMode="gray">
              <a:xfrm>
                <a:off x="5507" y="4031"/>
                <a:ext cx="253" cy="287"/>
              </a:xfrm>
              <a:custGeom>
                <a:avLst/>
                <a:gdLst/>
                <a:ahLst/>
                <a:cxnLst>
                  <a:cxn ang="0">
                    <a:pos x="250" y="0"/>
                  </a:cxn>
                  <a:cxn ang="0">
                    <a:pos x="179" y="143"/>
                  </a:cxn>
                  <a:cxn ang="0">
                    <a:pos x="85" y="236"/>
                  </a:cxn>
                  <a:cxn ang="0">
                    <a:pos x="0" y="287"/>
                  </a:cxn>
                  <a:cxn ang="0">
                    <a:pos x="253" y="284"/>
                  </a:cxn>
                </a:cxnLst>
                <a:rect l="0" t="0" r="r" b="b"/>
                <a:pathLst>
                  <a:path w="253" h="287">
                    <a:moveTo>
                      <a:pt x="250" y="0"/>
                    </a:moveTo>
                    <a:lnTo>
                      <a:pt x="179" y="143"/>
                    </a:lnTo>
                    <a:lnTo>
                      <a:pt x="85" y="236"/>
                    </a:lnTo>
                    <a:lnTo>
                      <a:pt x="0" y="287"/>
                    </a:lnTo>
                    <a:lnTo>
                      <a:pt x="253" y="284"/>
                    </a:lnTo>
                  </a:path>
                </a:pathLst>
              </a:custGeom>
              <a:solidFill>
                <a:schemeClr val="bg1"/>
              </a:solidFill>
              <a:ln w="9525">
                <a:solidFill>
                  <a:schemeClr val="bg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srgbClr val="000066"/>
                  </a:solidFill>
                  <a:effectLst/>
                  <a:uLnTx/>
                  <a:uFillTx/>
                  <a:latin typeface="Arial" charset="0"/>
                  <a:ea typeface="+mn-ea"/>
                  <a:cs typeface="+mn-cs"/>
                </a:endParaRPr>
              </a:p>
            </p:txBody>
          </p:sp>
        </p:grpSp>
      </p:grpSp>
      <p:sp>
        <p:nvSpPr>
          <p:cNvPr id="14" name="Text Box 17"/>
          <p:cNvSpPr txBox="1">
            <a:spLocks noChangeArrowheads="1"/>
          </p:cNvSpPr>
          <p:nvPr/>
        </p:nvSpPr>
        <p:spPr bwMode="ltGray">
          <a:xfrm>
            <a:off x="9550400" y="381001"/>
            <a:ext cx="2133600" cy="519113"/>
          </a:xfrm>
          <a:prstGeom prst="rect">
            <a:avLst/>
          </a:prstGeom>
          <a:noFill/>
          <a:ln w="9525" algn="ctr">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F8F8F8"/>
                </a:solidFill>
                <a:effectLst/>
                <a:uLnTx/>
                <a:uFillTx/>
                <a:latin typeface="Verdana" pitchFamily="34" charset="0"/>
                <a:ea typeface="+mn-ea"/>
                <a:cs typeface="+mn-cs"/>
              </a:rPr>
              <a:t>LOGO</a:t>
            </a:r>
          </a:p>
        </p:txBody>
      </p:sp>
      <p:sp>
        <p:nvSpPr>
          <p:cNvPr id="148492" name="Rectangle 12"/>
          <p:cNvSpPr>
            <a:spLocks noGrp="1" noChangeArrowheads="1"/>
          </p:cNvSpPr>
          <p:nvPr>
            <p:ph type="ctrTitle" sz="quarter"/>
          </p:nvPr>
        </p:nvSpPr>
        <p:spPr bwMode="white">
          <a:xfrm>
            <a:off x="1016000" y="2438401"/>
            <a:ext cx="9956800" cy="1470025"/>
          </a:xfrm>
        </p:spPr>
        <p:txBody>
          <a:bodyPr/>
          <a:lstStyle>
            <a:lvl1pPr algn="l">
              <a:defRPr sz="4800">
                <a:solidFill>
                  <a:schemeClr val="bg1"/>
                </a:solidFill>
              </a:defRPr>
            </a:lvl1pPr>
          </a:lstStyle>
          <a:p>
            <a:r>
              <a:rPr lang="es-ES" smtClean="0"/>
              <a:t>Haga clic para modificar el estilo de título del patrón</a:t>
            </a:r>
            <a:endParaRPr lang="en-US"/>
          </a:p>
        </p:txBody>
      </p:sp>
      <p:sp>
        <p:nvSpPr>
          <p:cNvPr id="148493" name="Rectangle 13"/>
          <p:cNvSpPr>
            <a:spLocks noGrp="1" noChangeArrowheads="1"/>
          </p:cNvSpPr>
          <p:nvPr>
            <p:ph type="subTitle" sz="quarter" idx="1"/>
          </p:nvPr>
        </p:nvSpPr>
        <p:spPr bwMode="white">
          <a:xfrm>
            <a:off x="1016001" y="3962400"/>
            <a:ext cx="9994900" cy="457200"/>
          </a:xfrm>
        </p:spPr>
        <p:txBody>
          <a:bodyPr/>
          <a:lstStyle>
            <a:lvl1pPr marL="0" indent="0">
              <a:buFont typeface="Wingdings" pitchFamily="2" charset="2"/>
              <a:buNone/>
              <a:defRPr sz="1800">
                <a:solidFill>
                  <a:schemeClr val="bg1"/>
                </a:solidFill>
                <a:latin typeface="Arial" charset="0"/>
              </a:defRPr>
            </a:lvl1pPr>
          </a:lstStyle>
          <a:p>
            <a:r>
              <a:rPr lang="es-ES" smtClean="0"/>
              <a:t>Haga clic para modificar el estilo de subtítulo del patrón</a:t>
            </a:r>
            <a:endParaRPr lang="en-US"/>
          </a:p>
        </p:txBody>
      </p:sp>
      <p:sp>
        <p:nvSpPr>
          <p:cNvPr id="15" name="Rectangle 14"/>
          <p:cNvSpPr>
            <a:spLocks noGrp="1" noChangeArrowheads="1"/>
          </p:cNvSpPr>
          <p:nvPr>
            <p:ph type="dt" sz="quarter" idx="10"/>
          </p:nvPr>
        </p:nvSpPr>
        <p:spPr>
          <a:xfrm>
            <a:off x="609600" y="6477001"/>
            <a:ext cx="2844800" cy="244475"/>
          </a:xfrm>
        </p:spPr>
        <p:txBody>
          <a:bodyPr/>
          <a:lstStyle>
            <a:lvl1pPr>
              <a:defRPr sz="1400" b="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66"/>
              </a:solidFill>
              <a:effectLst/>
              <a:uLnTx/>
              <a:uFillTx/>
              <a:latin typeface="Arial" charset="0"/>
              <a:ea typeface="+mn-ea"/>
              <a:cs typeface="+mn-cs"/>
            </a:endParaRPr>
          </a:p>
        </p:txBody>
      </p:sp>
      <p:sp>
        <p:nvSpPr>
          <p:cNvPr id="16" name="Rectangle 15"/>
          <p:cNvSpPr>
            <a:spLocks noGrp="1" noChangeArrowheads="1"/>
          </p:cNvSpPr>
          <p:nvPr>
            <p:ph type="ftr" sz="quarter" idx="11"/>
          </p:nvPr>
        </p:nvSpPr>
        <p:spPr>
          <a:xfrm>
            <a:off x="4165600" y="6477001"/>
            <a:ext cx="3860800" cy="244475"/>
          </a:xfrm>
        </p:spPr>
        <p:txBody>
          <a:bodyPr/>
          <a:lstStyle>
            <a:lvl1pPr>
              <a:defRPr sz="1400" b="0"/>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smtClean="0">
                <a:ln>
                  <a:noFill/>
                </a:ln>
                <a:solidFill>
                  <a:srgbClr val="000066"/>
                </a:solidFill>
                <a:effectLst/>
                <a:uLnTx/>
                <a:uFillTx/>
                <a:latin typeface="Arial" charset="0"/>
                <a:ea typeface="+mn-ea"/>
                <a:cs typeface="+mn-cs"/>
              </a:rPr>
              <a:t>Dra.C. Niurka Rodríguez Martínez</a:t>
            </a:r>
            <a:endParaRPr kumimoji="0" lang="en-US" sz="1400" b="0" i="0" u="none" strike="noStrike" kern="1200" cap="none" spc="0" normalizeH="0" baseline="0" noProof="0">
              <a:ln>
                <a:noFill/>
              </a:ln>
              <a:solidFill>
                <a:srgbClr val="000066"/>
              </a:solidFill>
              <a:effectLst/>
              <a:uLnTx/>
              <a:uFillTx/>
              <a:latin typeface="Arial" charset="0"/>
              <a:ea typeface="+mn-ea"/>
              <a:cs typeface="+mn-cs"/>
            </a:endParaRPr>
          </a:p>
        </p:txBody>
      </p:sp>
      <p:sp>
        <p:nvSpPr>
          <p:cNvPr id="17" name="Rectangle 16"/>
          <p:cNvSpPr>
            <a:spLocks noGrp="1" noChangeArrowheads="1"/>
          </p:cNvSpPr>
          <p:nvPr>
            <p:ph type="sldNum" sz="quarter" idx="12"/>
          </p:nvPr>
        </p:nvSpPr>
        <p:spPr>
          <a:xfrm>
            <a:off x="8737600" y="6477001"/>
            <a:ext cx="2844800" cy="244475"/>
          </a:xfrm>
        </p:spPr>
        <p:txBody>
          <a:bodyPr/>
          <a:lstStyle>
            <a:lvl1pPr algn="r">
              <a:defRPr sz="1400" b="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D3C811-E7A0-47C6-BA5E-55323F56539D}" type="slidenum">
              <a:rPr kumimoji="0" lang="en-US" altLang="es-ES"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altLang="es-ES" sz="1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599978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66"/>
              </a:solidFill>
              <a:effectLst/>
              <a:uLnTx/>
              <a:uFillTx/>
              <a:latin typeface="Arial" charset="0"/>
              <a:ea typeface="+mn-ea"/>
              <a:cs typeface="+mn-cs"/>
            </a:endParaRPr>
          </a:p>
        </p:txBody>
      </p:sp>
      <p:sp>
        <p:nvSpPr>
          <p:cNvPr id="5" name="Rectangle 16"/>
          <p:cNvSpPr>
            <a:spLocks noGrp="1" noChangeArrowheads="1"/>
          </p:cNvSpPr>
          <p:nvPr>
            <p:ph type="sldNum"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96C45CD5-7AAB-47C1-A207-5469B402B452}" type="slidenum">
              <a:rPr kumimoji="0" lang="en-US" altLang="es-ES" sz="1200" b="1"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‹Nº›</a:t>
            </a:fld>
            <a:endParaRPr kumimoji="0" lang="en-US" altLang="es-ES" sz="1200" b="1"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sp>
        <p:nvSpPr>
          <p:cNvPr id="6" name="Rectangle 17"/>
          <p:cNvSpPr>
            <a:spLocks noGrp="1" noChangeArrowheads="1"/>
          </p:cNvSpPr>
          <p:nvPr>
            <p:ph type="ftr" sz="quarter" idx="12"/>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smtClean="0">
                <a:ln>
                  <a:noFill/>
                </a:ln>
                <a:solidFill>
                  <a:srgbClr val="000066"/>
                </a:solidFill>
                <a:effectLst/>
                <a:uLnTx/>
                <a:uFillTx/>
                <a:latin typeface="Arial" charset="0"/>
                <a:ea typeface="+mn-ea"/>
                <a:cs typeface="+mn-cs"/>
              </a:rPr>
              <a:t>Dra.C. Niurka Rodríguez Martínez</a:t>
            </a:r>
            <a:endParaRPr kumimoji="0" lang="en-US" sz="1200" b="1" i="0" u="none" strike="noStrike" kern="1200" cap="none" spc="0" normalizeH="0" baseline="0" noProof="0">
              <a:ln>
                <a:noFill/>
              </a:ln>
              <a:solidFill>
                <a:srgbClr val="000066"/>
              </a:solidFill>
              <a:effectLst/>
              <a:uLnTx/>
              <a:uFillTx/>
              <a:latin typeface="Arial" charset="0"/>
              <a:ea typeface="+mn-ea"/>
              <a:cs typeface="+mn-cs"/>
            </a:endParaRPr>
          </a:p>
        </p:txBody>
      </p:sp>
    </p:spTree>
    <p:extLst>
      <p:ext uri="{BB962C8B-B14F-4D97-AF65-F5344CB8AC3E}">
        <p14:creationId xmlns:p14="http://schemas.microsoft.com/office/powerpoint/2010/main" val="26540147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1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66"/>
              </a:solidFill>
              <a:effectLst/>
              <a:uLnTx/>
              <a:uFillTx/>
              <a:latin typeface="Arial" charset="0"/>
              <a:ea typeface="+mn-ea"/>
              <a:cs typeface="+mn-cs"/>
            </a:endParaRPr>
          </a:p>
        </p:txBody>
      </p:sp>
      <p:sp>
        <p:nvSpPr>
          <p:cNvPr id="5" name="Rectangle 16"/>
          <p:cNvSpPr>
            <a:spLocks noGrp="1" noChangeArrowheads="1"/>
          </p:cNvSpPr>
          <p:nvPr>
            <p:ph type="sldNum"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39BE3425-FAFD-434D-84E1-730FE9D32F44}" type="slidenum">
              <a:rPr kumimoji="0" lang="en-US" altLang="es-ES" sz="1200" b="1"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‹Nº›</a:t>
            </a:fld>
            <a:endParaRPr kumimoji="0" lang="en-US" altLang="es-ES" sz="1200" b="1"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sp>
        <p:nvSpPr>
          <p:cNvPr id="6" name="Rectangle 17"/>
          <p:cNvSpPr>
            <a:spLocks noGrp="1" noChangeArrowheads="1"/>
          </p:cNvSpPr>
          <p:nvPr>
            <p:ph type="ftr" sz="quarter" idx="12"/>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smtClean="0">
                <a:ln>
                  <a:noFill/>
                </a:ln>
                <a:solidFill>
                  <a:srgbClr val="000066"/>
                </a:solidFill>
                <a:effectLst/>
                <a:uLnTx/>
                <a:uFillTx/>
                <a:latin typeface="Arial" charset="0"/>
                <a:ea typeface="+mn-ea"/>
                <a:cs typeface="+mn-cs"/>
              </a:rPr>
              <a:t>Dra.C. Niurka Rodríguez Martínez</a:t>
            </a:r>
            <a:endParaRPr kumimoji="0" lang="en-US" sz="1200" b="1" i="0" u="none" strike="noStrike" kern="1200" cap="none" spc="0" normalizeH="0" baseline="0" noProof="0">
              <a:ln>
                <a:noFill/>
              </a:ln>
              <a:solidFill>
                <a:srgbClr val="000066"/>
              </a:solidFill>
              <a:effectLst/>
              <a:uLnTx/>
              <a:uFillTx/>
              <a:latin typeface="Arial" charset="0"/>
              <a:ea typeface="+mn-ea"/>
              <a:cs typeface="+mn-cs"/>
            </a:endParaRPr>
          </a:p>
        </p:txBody>
      </p:sp>
    </p:spTree>
    <p:extLst>
      <p:ext uri="{BB962C8B-B14F-4D97-AF65-F5344CB8AC3E}">
        <p14:creationId xmlns:p14="http://schemas.microsoft.com/office/powerpoint/2010/main" val="2454650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55806D5-5099-4D64-BD1A-2B1D1AF34553}" type="datetimeFigureOut">
              <a:rPr lang="es-ES" smtClean="0"/>
              <a:pPr/>
              <a:t>09/05/2021</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7B1DE022-8AD0-4F2A-BDA8-50CDB679F536}" type="slidenum">
              <a:rPr lang="es-ES" smtClean="0"/>
              <a:pPr/>
              <a:t>‹Nº›</a:t>
            </a:fld>
            <a:endParaRPr lang="es-ES"/>
          </a:p>
        </p:txBody>
      </p:sp>
    </p:spTree>
    <p:extLst>
      <p:ext uri="{BB962C8B-B14F-4D97-AF65-F5344CB8AC3E}">
        <p14:creationId xmlns:p14="http://schemas.microsoft.com/office/powerpoint/2010/main" val="8285543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812800" y="1219200"/>
            <a:ext cx="5283200" cy="5102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299200" y="1219200"/>
            <a:ext cx="5283200" cy="5102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1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66"/>
              </a:solidFill>
              <a:effectLst/>
              <a:uLnTx/>
              <a:uFillTx/>
              <a:latin typeface="Arial" charset="0"/>
              <a:ea typeface="+mn-ea"/>
              <a:cs typeface="+mn-cs"/>
            </a:endParaRPr>
          </a:p>
        </p:txBody>
      </p:sp>
      <p:sp>
        <p:nvSpPr>
          <p:cNvPr id="6" name="Rectangle 16"/>
          <p:cNvSpPr>
            <a:spLocks noGrp="1" noChangeArrowheads="1"/>
          </p:cNvSpPr>
          <p:nvPr>
            <p:ph type="sldNum"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F3D6F9D-EF46-47E4-A03E-9A326E909E4D}" type="slidenum">
              <a:rPr kumimoji="0" lang="en-US" altLang="es-ES" sz="1200" b="1"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‹Nº›</a:t>
            </a:fld>
            <a:endParaRPr kumimoji="0" lang="en-US" altLang="es-ES" sz="1200" b="1"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sp>
        <p:nvSpPr>
          <p:cNvPr id="7" name="Rectangle 17"/>
          <p:cNvSpPr>
            <a:spLocks noGrp="1" noChangeArrowheads="1"/>
          </p:cNvSpPr>
          <p:nvPr>
            <p:ph type="ftr" sz="quarter" idx="12"/>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smtClean="0">
                <a:ln>
                  <a:noFill/>
                </a:ln>
                <a:solidFill>
                  <a:srgbClr val="000066"/>
                </a:solidFill>
                <a:effectLst/>
                <a:uLnTx/>
                <a:uFillTx/>
                <a:latin typeface="Arial" charset="0"/>
                <a:ea typeface="+mn-ea"/>
                <a:cs typeface="+mn-cs"/>
              </a:rPr>
              <a:t>Dra.C. Niurka Rodríguez Martínez</a:t>
            </a:r>
            <a:endParaRPr kumimoji="0" lang="en-US" sz="1200" b="1" i="0" u="none" strike="noStrike" kern="1200" cap="none" spc="0" normalizeH="0" baseline="0" noProof="0">
              <a:ln>
                <a:noFill/>
              </a:ln>
              <a:solidFill>
                <a:srgbClr val="000066"/>
              </a:solidFill>
              <a:effectLst/>
              <a:uLnTx/>
              <a:uFillTx/>
              <a:latin typeface="Arial" charset="0"/>
              <a:ea typeface="+mn-ea"/>
              <a:cs typeface="+mn-cs"/>
            </a:endParaRPr>
          </a:p>
        </p:txBody>
      </p:sp>
    </p:spTree>
    <p:extLst>
      <p:ext uri="{BB962C8B-B14F-4D97-AF65-F5344CB8AC3E}">
        <p14:creationId xmlns:p14="http://schemas.microsoft.com/office/powerpoint/2010/main" val="18396423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1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66"/>
              </a:solidFill>
              <a:effectLst/>
              <a:uLnTx/>
              <a:uFillTx/>
              <a:latin typeface="Arial" charset="0"/>
              <a:ea typeface="+mn-ea"/>
              <a:cs typeface="+mn-cs"/>
            </a:endParaRPr>
          </a:p>
        </p:txBody>
      </p:sp>
      <p:sp>
        <p:nvSpPr>
          <p:cNvPr id="8" name="Rectangle 16"/>
          <p:cNvSpPr>
            <a:spLocks noGrp="1" noChangeArrowheads="1"/>
          </p:cNvSpPr>
          <p:nvPr>
            <p:ph type="sldNum"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B338E966-3CC7-4DBF-AE57-FDC11ED811A5}" type="slidenum">
              <a:rPr kumimoji="0" lang="en-US" altLang="es-ES" sz="1200" b="1"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‹Nº›</a:t>
            </a:fld>
            <a:endParaRPr kumimoji="0" lang="en-US" altLang="es-ES" sz="1200" b="1"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sp>
        <p:nvSpPr>
          <p:cNvPr id="9" name="Rectangle 17"/>
          <p:cNvSpPr>
            <a:spLocks noGrp="1" noChangeArrowheads="1"/>
          </p:cNvSpPr>
          <p:nvPr>
            <p:ph type="ftr" sz="quarter" idx="12"/>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smtClean="0">
                <a:ln>
                  <a:noFill/>
                </a:ln>
                <a:solidFill>
                  <a:srgbClr val="000066"/>
                </a:solidFill>
                <a:effectLst/>
                <a:uLnTx/>
                <a:uFillTx/>
                <a:latin typeface="Arial" charset="0"/>
                <a:ea typeface="+mn-ea"/>
                <a:cs typeface="+mn-cs"/>
              </a:rPr>
              <a:t>Dra.C. Niurka Rodríguez Martínez</a:t>
            </a:r>
            <a:endParaRPr kumimoji="0" lang="en-US" sz="1200" b="1" i="0" u="none" strike="noStrike" kern="1200" cap="none" spc="0" normalizeH="0" baseline="0" noProof="0">
              <a:ln>
                <a:noFill/>
              </a:ln>
              <a:solidFill>
                <a:srgbClr val="000066"/>
              </a:solidFill>
              <a:effectLst/>
              <a:uLnTx/>
              <a:uFillTx/>
              <a:latin typeface="Arial" charset="0"/>
              <a:ea typeface="+mn-ea"/>
              <a:cs typeface="+mn-cs"/>
            </a:endParaRPr>
          </a:p>
        </p:txBody>
      </p:sp>
    </p:spTree>
    <p:extLst>
      <p:ext uri="{BB962C8B-B14F-4D97-AF65-F5344CB8AC3E}">
        <p14:creationId xmlns:p14="http://schemas.microsoft.com/office/powerpoint/2010/main" val="7449408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1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66"/>
              </a:solidFill>
              <a:effectLst/>
              <a:uLnTx/>
              <a:uFillTx/>
              <a:latin typeface="Arial" charset="0"/>
              <a:ea typeface="+mn-ea"/>
              <a:cs typeface="+mn-cs"/>
            </a:endParaRPr>
          </a:p>
        </p:txBody>
      </p:sp>
      <p:sp>
        <p:nvSpPr>
          <p:cNvPr id="4" name="Rectangle 16"/>
          <p:cNvSpPr>
            <a:spLocks noGrp="1" noChangeArrowheads="1"/>
          </p:cNvSpPr>
          <p:nvPr>
            <p:ph type="sldNum"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D0F5B5A7-DCAC-4173-AA18-D6CE00F7EE93}" type="slidenum">
              <a:rPr kumimoji="0" lang="en-US" altLang="es-ES" sz="1200" b="1"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‹Nº›</a:t>
            </a:fld>
            <a:endParaRPr kumimoji="0" lang="en-US" altLang="es-ES" sz="1200" b="1"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sp>
        <p:nvSpPr>
          <p:cNvPr id="5" name="Rectangle 17"/>
          <p:cNvSpPr>
            <a:spLocks noGrp="1" noChangeArrowheads="1"/>
          </p:cNvSpPr>
          <p:nvPr>
            <p:ph type="ftr" sz="quarter" idx="12"/>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smtClean="0">
                <a:ln>
                  <a:noFill/>
                </a:ln>
                <a:solidFill>
                  <a:srgbClr val="000066"/>
                </a:solidFill>
                <a:effectLst/>
                <a:uLnTx/>
                <a:uFillTx/>
                <a:latin typeface="Arial" charset="0"/>
                <a:ea typeface="+mn-ea"/>
                <a:cs typeface="+mn-cs"/>
              </a:rPr>
              <a:t>Dra.C. Niurka Rodríguez Martínez</a:t>
            </a:r>
            <a:endParaRPr kumimoji="0" lang="en-US" sz="1200" b="1" i="0" u="none" strike="noStrike" kern="1200" cap="none" spc="0" normalizeH="0" baseline="0" noProof="0">
              <a:ln>
                <a:noFill/>
              </a:ln>
              <a:solidFill>
                <a:srgbClr val="000066"/>
              </a:solidFill>
              <a:effectLst/>
              <a:uLnTx/>
              <a:uFillTx/>
              <a:latin typeface="Arial" charset="0"/>
              <a:ea typeface="+mn-ea"/>
              <a:cs typeface="+mn-cs"/>
            </a:endParaRPr>
          </a:p>
        </p:txBody>
      </p:sp>
    </p:spTree>
    <p:extLst>
      <p:ext uri="{BB962C8B-B14F-4D97-AF65-F5344CB8AC3E}">
        <p14:creationId xmlns:p14="http://schemas.microsoft.com/office/powerpoint/2010/main" val="16348706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66"/>
              </a:solidFill>
              <a:effectLst/>
              <a:uLnTx/>
              <a:uFillTx/>
              <a:latin typeface="Arial" charset="0"/>
              <a:ea typeface="+mn-ea"/>
              <a:cs typeface="+mn-cs"/>
            </a:endParaRPr>
          </a:p>
        </p:txBody>
      </p:sp>
      <p:sp>
        <p:nvSpPr>
          <p:cNvPr id="3" name="Rectangle 16"/>
          <p:cNvSpPr>
            <a:spLocks noGrp="1" noChangeArrowheads="1"/>
          </p:cNvSpPr>
          <p:nvPr>
            <p:ph type="sldNum"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D0D49730-8414-426F-A21D-F1B8EE8747DF}" type="slidenum">
              <a:rPr kumimoji="0" lang="en-US" altLang="es-ES" sz="1200" b="1"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‹Nº›</a:t>
            </a:fld>
            <a:endParaRPr kumimoji="0" lang="en-US" altLang="es-ES" sz="1200" b="1"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sp>
        <p:nvSpPr>
          <p:cNvPr id="4" name="Rectangle 17"/>
          <p:cNvSpPr>
            <a:spLocks noGrp="1" noChangeArrowheads="1"/>
          </p:cNvSpPr>
          <p:nvPr>
            <p:ph type="ftr" sz="quarter" idx="12"/>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smtClean="0">
                <a:ln>
                  <a:noFill/>
                </a:ln>
                <a:solidFill>
                  <a:srgbClr val="000066"/>
                </a:solidFill>
                <a:effectLst/>
                <a:uLnTx/>
                <a:uFillTx/>
                <a:latin typeface="Arial" charset="0"/>
                <a:ea typeface="+mn-ea"/>
                <a:cs typeface="+mn-cs"/>
              </a:rPr>
              <a:t>Dra.C. Niurka Rodríguez Martínez</a:t>
            </a:r>
            <a:endParaRPr kumimoji="0" lang="en-US" sz="1200" b="1" i="0" u="none" strike="noStrike" kern="1200" cap="none" spc="0" normalizeH="0" baseline="0" noProof="0">
              <a:ln>
                <a:noFill/>
              </a:ln>
              <a:solidFill>
                <a:srgbClr val="000066"/>
              </a:solidFill>
              <a:effectLst/>
              <a:uLnTx/>
              <a:uFillTx/>
              <a:latin typeface="Arial" charset="0"/>
              <a:ea typeface="+mn-ea"/>
              <a:cs typeface="+mn-cs"/>
            </a:endParaRPr>
          </a:p>
        </p:txBody>
      </p:sp>
    </p:spTree>
    <p:extLst>
      <p:ext uri="{BB962C8B-B14F-4D97-AF65-F5344CB8AC3E}">
        <p14:creationId xmlns:p14="http://schemas.microsoft.com/office/powerpoint/2010/main" val="14805455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66"/>
              </a:solidFill>
              <a:effectLst/>
              <a:uLnTx/>
              <a:uFillTx/>
              <a:latin typeface="Arial" charset="0"/>
              <a:ea typeface="+mn-ea"/>
              <a:cs typeface="+mn-cs"/>
            </a:endParaRPr>
          </a:p>
        </p:txBody>
      </p:sp>
      <p:sp>
        <p:nvSpPr>
          <p:cNvPr id="6" name="Rectangle 16"/>
          <p:cNvSpPr>
            <a:spLocks noGrp="1" noChangeArrowheads="1"/>
          </p:cNvSpPr>
          <p:nvPr>
            <p:ph type="sldNum"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B0EDAF58-89C0-41BD-BC25-1F2FCEE4FCDF}" type="slidenum">
              <a:rPr kumimoji="0" lang="en-US" altLang="es-ES" sz="1200" b="1"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‹Nº›</a:t>
            </a:fld>
            <a:endParaRPr kumimoji="0" lang="en-US" altLang="es-ES" sz="1200" b="1"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sp>
        <p:nvSpPr>
          <p:cNvPr id="7" name="Rectangle 17"/>
          <p:cNvSpPr>
            <a:spLocks noGrp="1" noChangeArrowheads="1"/>
          </p:cNvSpPr>
          <p:nvPr>
            <p:ph type="ftr" sz="quarter" idx="12"/>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smtClean="0">
                <a:ln>
                  <a:noFill/>
                </a:ln>
                <a:solidFill>
                  <a:srgbClr val="000066"/>
                </a:solidFill>
                <a:effectLst/>
                <a:uLnTx/>
                <a:uFillTx/>
                <a:latin typeface="Arial" charset="0"/>
                <a:ea typeface="+mn-ea"/>
                <a:cs typeface="+mn-cs"/>
              </a:rPr>
              <a:t>Dra.C. Niurka Rodríguez Martínez</a:t>
            </a:r>
            <a:endParaRPr kumimoji="0" lang="en-US" sz="1200" b="1" i="0" u="none" strike="noStrike" kern="1200" cap="none" spc="0" normalizeH="0" baseline="0" noProof="0">
              <a:ln>
                <a:noFill/>
              </a:ln>
              <a:solidFill>
                <a:srgbClr val="000066"/>
              </a:solidFill>
              <a:effectLst/>
              <a:uLnTx/>
              <a:uFillTx/>
              <a:latin typeface="Arial" charset="0"/>
              <a:ea typeface="+mn-ea"/>
              <a:cs typeface="+mn-cs"/>
            </a:endParaRPr>
          </a:p>
        </p:txBody>
      </p:sp>
    </p:spTree>
    <p:extLst>
      <p:ext uri="{BB962C8B-B14F-4D97-AF65-F5344CB8AC3E}">
        <p14:creationId xmlns:p14="http://schemas.microsoft.com/office/powerpoint/2010/main" val="1248144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66"/>
              </a:solidFill>
              <a:effectLst/>
              <a:uLnTx/>
              <a:uFillTx/>
              <a:latin typeface="Arial" charset="0"/>
              <a:ea typeface="+mn-ea"/>
              <a:cs typeface="+mn-cs"/>
            </a:endParaRPr>
          </a:p>
        </p:txBody>
      </p:sp>
      <p:sp>
        <p:nvSpPr>
          <p:cNvPr id="6" name="Rectangle 16"/>
          <p:cNvSpPr>
            <a:spLocks noGrp="1" noChangeArrowheads="1"/>
          </p:cNvSpPr>
          <p:nvPr>
            <p:ph type="sldNum"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37BC4497-22C6-4683-83F5-F4A960EC80E9}" type="slidenum">
              <a:rPr kumimoji="0" lang="en-US" altLang="es-ES" sz="1200" b="1"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‹Nº›</a:t>
            </a:fld>
            <a:endParaRPr kumimoji="0" lang="en-US" altLang="es-ES" sz="1200" b="1"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sp>
        <p:nvSpPr>
          <p:cNvPr id="7" name="Rectangle 17"/>
          <p:cNvSpPr>
            <a:spLocks noGrp="1" noChangeArrowheads="1"/>
          </p:cNvSpPr>
          <p:nvPr>
            <p:ph type="ftr" sz="quarter" idx="12"/>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smtClean="0">
                <a:ln>
                  <a:noFill/>
                </a:ln>
                <a:solidFill>
                  <a:srgbClr val="000066"/>
                </a:solidFill>
                <a:effectLst/>
                <a:uLnTx/>
                <a:uFillTx/>
                <a:latin typeface="Arial" charset="0"/>
                <a:ea typeface="+mn-ea"/>
                <a:cs typeface="+mn-cs"/>
              </a:rPr>
              <a:t>Dra.C. Niurka Rodríguez Martínez</a:t>
            </a:r>
            <a:endParaRPr kumimoji="0" lang="en-US" sz="1200" b="1" i="0" u="none" strike="noStrike" kern="1200" cap="none" spc="0" normalizeH="0" baseline="0" noProof="0">
              <a:ln>
                <a:noFill/>
              </a:ln>
              <a:solidFill>
                <a:srgbClr val="000066"/>
              </a:solidFill>
              <a:effectLst/>
              <a:uLnTx/>
              <a:uFillTx/>
              <a:latin typeface="Arial" charset="0"/>
              <a:ea typeface="+mn-ea"/>
              <a:cs typeface="+mn-cs"/>
            </a:endParaRPr>
          </a:p>
        </p:txBody>
      </p:sp>
    </p:spTree>
    <p:extLst>
      <p:ext uri="{BB962C8B-B14F-4D97-AF65-F5344CB8AC3E}">
        <p14:creationId xmlns:p14="http://schemas.microsoft.com/office/powerpoint/2010/main" val="39669511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66"/>
              </a:solidFill>
              <a:effectLst/>
              <a:uLnTx/>
              <a:uFillTx/>
              <a:latin typeface="Arial" charset="0"/>
              <a:ea typeface="+mn-ea"/>
              <a:cs typeface="+mn-cs"/>
            </a:endParaRPr>
          </a:p>
        </p:txBody>
      </p:sp>
      <p:sp>
        <p:nvSpPr>
          <p:cNvPr id="5" name="Rectangle 16"/>
          <p:cNvSpPr>
            <a:spLocks noGrp="1" noChangeArrowheads="1"/>
          </p:cNvSpPr>
          <p:nvPr>
            <p:ph type="sldNum"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EE390EDD-ECC8-4E68-9867-FB0DD08456F0}" type="slidenum">
              <a:rPr kumimoji="0" lang="en-US" altLang="es-ES" sz="1200" b="1"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‹Nº›</a:t>
            </a:fld>
            <a:endParaRPr kumimoji="0" lang="en-US" altLang="es-ES" sz="1200" b="1"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sp>
        <p:nvSpPr>
          <p:cNvPr id="6" name="Rectangle 17"/>
          <p:cNvSpPr>
            <a:spLocks noGrp="1" noChangeArrowheads="1"/>
          </p:cNvSpPr>
          <p:nvPr>
            <p:ph type="ftr" sz="quarter" idx="12"/>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smtClean="0">
                <a:ln>
                  <a:noFill/>
                </a:ln>
                <a:solidFill>
                  <a:srgbClr val="000066"/>
                </a:solidFill>
                <a:effectLst/>
                <a:uLnTx/>
                <a:uFillTx/>
                <a:latin typeface="Arial" charset="0"/>
                <a:ea typeface="+mn-ea"/>
                <a:cs typeface="+mn-cs"/>
              </a:rPr>
              <a:t>Dra.C. Niurka Rodríguez Martínez</a:t>
            </a:r>
            <a:endParaRPr kumimoji="0" lang="en-US" sz="1200" b="1" i="0" u="none" strike="noStrike" kern="1200" cap="none" spc="0" normalizeH="0" baseline="0" noProof="0">
              <a:ln>
                <a:noFill/>
              </a:ln>
              <a:solidFill>
                <a:srgbClr val="000066"/>
              </a:solidFill>
              <a:effectLst/>
              <a:uLnTx/>
              <a:uFillTx/>
              <a:latin typeface="Arial" charset="0"/>
              <a:ea typeface="+mn-ea"/>
              <a:cs typeface="+mn-cs"/>
            </a:endParaRPr>
          </a:p>
        </p:txBody>
      </p:sp>
    </p:spTree>
    <p:extLst>
      <p:ext uri="{BB962C8B-B14F-4D97-AF65-F5344CB8AC3E}">
        <p14:creationId xmlns:p14="http://schemas.microsoft.com/office/powerpoint/2010/main" val="36232606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117475"/>
            <a:ext cx="2743200" cy="620395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117475"/>
            <a:ext cx="8026400" cy="62039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66"/>
              </a:solidFill>
              <a:effectLst/>
              <a:uLnTx/>
              <a:uFillTx/>
              <a:latin typeface="Arial" charset="0"/>
              <a:ea typeface="+mn-ea"/>
              <a:cs typeface="+mn-cs"/>
            </a:endParaRPr>
          </a:p>
        </p:txBody>
      </p:sp>
      <p:sp>
        <p:nvSpPr>
          <p:cNvPr id="5" name="Rectangle 16"/>
          <p:cNvSpPr>
            <a:spLocks noGrp="1" noChangeArrowheads="1"/>
          </p:cNvSpPr>
          <p:nvPr>
            <p:ph type="sldNum"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6AFB7D7E-B7F5-44CF-ADA4-699539FF1933}" type="slidenum">
              <a:rPr kumimoji="0" lang="en-US" altLang="es-ES" sz="1200" b="1"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‹Nº›</a:t>
            </a:fld>
            <a:endParaRPr kumimoji="0" lang="en-US" altLang="es-ES" sz="1200" b="1"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sp>
        <p:nvSpPr>
          <p:cNvPr id="6" name="Rectangle 17"/>
          <p:cNvSpPr>
            <a:spLocks noGrp="1" noChangeArrowheads="1"/>
          </p:cNvSpPr>
          <p:nvPr>
            <p:ph type="ftr" sz="quarter" idx="12"/>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smtClean="0">
                <a:ln>
                  <a:noFill/>
                </a:ln>
                <a:solidFill>
                  <a:srgbClr val="000066"/>
                </a:solidFill>
                <a:effectLst/>
                <a:uLnTx/>
                <a:uFillTx/>
                <a:latin typeface="Arial" charset="0"/>
                <a:ea typeface="+mn-ea"/>
                <a:cs typeface="+mn-cs"/>
              </a:rPr>
              <a:t>Dra.C. Niurka Rodríguez Martínez</a:t>
            </a:r>
            <a:endParaRPr kumimoji="0" lang="en-US" sz="1200" b="1" i="0" u="none" strike="noStrike" kern="1200" cap="none" spc="0" normalizeH="0" baseline="0" noProof="0">
              <a:ln>
                <a:noFill/>
              </a:ln>
              <a:solidFill>
                <a:srgbClr val="000066"/>
              </a:solidFill>
              <a:effectLst/>
              <a:uLnTx/>
              <a:uFillTx/>
              <a:latin typeface="Arial" charset="0"/>
              <a:ea typeface="+mn-ea"/>
              <a:cs typeface="+mn-cs"/>
            </a:endParaRPr>
          </a:p>
        </p:txBody>
      </p:sp>
    </p:spTree>
    <p:extLst>
      <p:ext uri="{BB962C8B-B14F-4D97-AF65-F5344CB8AC3E}">
        <p14:creationId xmlns:p14="http://schemas.microsoft.com/office/powerpoint/2010/main" val="40363061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117476"/>
            <a:ext cx="10972800" cy="492125"/>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812800" y="1219200"/>
            <a:ext cx="5283200" cy="51022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299200" y="1219200"/>
            <a:ext cx="5283200" cy="51022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1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66"/>
              </a:solidFill>
              <a:effectLst/>
              <a:uLnTx/>
              <a:uFillTx/>
              <a:latin typeface="Arial" charset="0"/>
              <a:ea typeface="+mn-ea"/>
              <a:cs typeface="+mn-cs"/>
            </a:endParaRPr>
          </a:p>
        </p:txBody>
      </p:sp>
      <p:sp>
        <p:nvSpPr>
          <p:cNvPr id="6" name="Rectangle 16"/>
          <p:cNvSpPr>
            <a:spLocks noGrp="1" noChangeArrowheads="1"/>
          </p:cNvSpPr>
          <p:nvPr>
            <p:ph type="sldNum"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18262ADC-D1F1-4D9F-BC50-21759B0ED591}" type="slidenum">
              <a:rPr kumimoji="0" lang="en-US" altLang="es-ES" sz="1200" b="1"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‹Nº›</a:t>
            </a:fld>
            <a:endParaRPr kumimoji="0" lang="en-US" altLang="es-ES" sz="1200" b="1"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sp>
        <p:nvSpPr>
          <p:cNvPr id="7" name="Rectangle 17"/>
          <p:cNvSpPr>
            <a:spLocks noGrp="1" noChangeArrowheads="1"/>
          </p:cNvSpPr>
          <p:nvPr>
            <p:ph type="ftr" sz="quarter" idx="12"/>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smtClean="0">
                <a:ln>
                  <a:noFill/>
                </a:ln>
                <a:solidFill>
                  <a:srgbClr val="000066"/>
                </a:solidFill>
                <a:effectLst/>
                <a:uLnTx/>
                <a:uFillTx/>
                <a:latin typeface="Arial" charset="0"/>
                <a:ea typeface="+mn-ea"/>
                <a:cs typeface="+mn-cs"/>
              </a:rPr>
              <a:t>Dra.C. Niurka Rodríguez Martínez</a:t>
            </a:r>
            <a:endParaRPr kumimoji="0" lang="en-US" sz="1200" b="1" i="0" u="none" strike="noStrike" kern="1200" cap="none" spc="0" normalizeH="0" baseline="0" noProof="0">
              <a:ln>
                <a:noFill/>
              </a:ln>
              <a:solidFill>
                <a:srgbClr val="000066"/>
              </a:solidFill>
              <a:effectLst/>
              <a:uLnTx/>
              <a:uFillTx/>
              <a:latin typeface="Arial" charset="0"/>
              <a:ea typeface="+mn-ea"/>
              <a:cs typeface="+mn-cs"/>
            </a:endParaRPr>
          </a:p>
        </p:txBody>
      </p:sp>
    </p:spTree>
    <p:extLst>
      <p:ext uri="{BB962C8B-B14F-4D97-AF65-F5344CB8AC3E}">
        <p14:creationId xmlns:p14="http://schemas.microsoft.com/office/powerpoint/2010/main" val="29687414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10387963" y="5038579"/>
            <a:ext cx="1892949" cy="1725637"/>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8" name="7 Título"/>
          <p:cNvSpPr>
            <a:spLocks noGrp="1"/>
          </p:cNvSpPr>
          <p:nvPr>
            <p:ph type="ctrTitle"/>
          </p:nvPr>
        </p:nvSpPr>
        <p:spPr>
          <a:xfrm>
            <a:off x="720726" y="776289"/>
            <a:ext cx="10750549" cy="1470025"/>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720726" y="2250280"/>
            <a:ext cx="10750549"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828800" y="6012657"/>
            <a:ext cx="7721600" cy="365125"/>
          </a:xfrm>
        </p:spPr>
        <p:txBody>
          <a:bodyPr tIns="0" bIns="0" anchor="t"/>
          <a:lstStyle>
            <a:lvl1pPr algn="r">
              <a:defRPr sz="10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A847CFC-816F-41D0-AAC0-9BF4FEBC753E}" type="datetimeFigureOut">
              <a:rPr kumimoji="0" lang="es-ES" sz="1000" b="0" i="0" u="none" strike="noStrike" kern="1200" cap="none" spc="0" normalizeH="0" baseline="0" noProof="0" smtClean="0">
                <a:ln>
                  <a:noFill/>
                </a:ln>
                <a:solidFill>
                  <a:prstClr val="white"/>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09/05/2021</a:t>
            </a:fld>
            <a:endParaRPr kumimoji="0" lang="es-ES" sz="1000" b="0" i="0" u="none" strike="noStrike" kern="1200" cap="none" spc="0" normalizeH="0" baseline="0" noProof="0">
              <a:ln>
                <a:noFill/>
              </a:ln>
              <a:solidFill>
                <a:prstClr val="white"/>
              </a:solidFill>
              <a:effectLst/>
              <a:uLnTx/>
              <a:uFillTx/>
              <a:latin typeface="Century Gothic"/>
              <a:ea typeface="+mn-ea"/>
              <a:cs typeface="+mn-cs"/>
            </a:endParaRPr>
          </a:p>
        </p:txBody>
      </p:sp>
      <p:sp>
        <p:nvSpPr>
          <p:cNvPr id="17" name="16 Marcador de pie de página"/>
          <p:cNvSpPr>
            <a:spLocks noGrp="1"/>
          </p:cNvSpPr>
          <p:nvPr>
            <p:ph type="ftr" sz="quarter" idx="11"/>
          </p:nvPr>
        </p:nvSpPr>
        <p:spPr>
          <a:xfrm>
            <a:off x="1828800" y="5650705"/>
            <a:ext cx="7721600" cy="365125"/>
          </a:xfrm>
        </p:spPr>
        <p:txBody>
          <a:bodyPr tIns="0" bIns="0" anchor="b"/>
          <a:lstStyle>
            <a:lvl1pPr algn="r">
              <a:defRPr sz="1100"/>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a:ln>
                <a:noFill/>
              </a:ln>
              <a:solidFill>
                <a:prstClr val="white"/>
              </a:solidFill>
              <a:effectLst/>
              <a:uLnTx/>
              <a:uFillTx/>
              <a:latin typeface="Century Gothic"/>
              <a:ea typeface="+mn-ea"/>
              <a:cs typeface="+mn-cs"/>
            </a:endParaRPr>
          </a:p>
        </p:txBody>
      </p:sp>
      <p:sp>
        <p:nvSpPr>
          <p:cNvPr id="29" name="28 Marcador de número de diapositiva"/>
          <p:cNvSpPr>
            <a:spLocks noGrp="1"/>
          </p:cNvSpPr>
          <p:nvPr>
            <p:ph type="sldNum" sz="quarter" idx="12"/>
          </p:nvPr>
        </p:nvSpPr>
        <p:spPr>
          <a:xfrm>
            <a:off x="11189663" y="5752308"/>
            <a:ext cx="670560" cy="365125"/>
          </a:xfrm>
        </p:spPr>
        <p:txBody>
          <a:bodyPr anchor="ctr"/>
          <a:lstStyle>
            <a:lvl1pPr algn="ctr">
              <a:defRPr sz="1300">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32FADFE-3B8F-471C-ABF0-DBC7717ECBBC}" type="slidenum">
              <a:rPr kumimoji="0" lang="es-ES" sz="1300" b="0" i="0" u="none" strike="noStrike" kern="1200" cap="none" spc="0" normalizeH="0" baseline="0" noProof="0" smtClean="0">
                <a:ln>
                  <a:noFill/>
                </a:ln>
                <a:solidFill>
                  <a:srgbClr val="FFFFFF"/>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300" b="0" i="0" u="none" strike="noStrike" kern="1200" cap="none" spc="0" normalizeH="0" baseline="0" noProof="0">
              <a:ln>
                <a:noFill/>
              </a:ln>
              <a:solidFill>
                <a:srgbClr val="FFFFFF"/>
              </a:solidFill>
              <a:effectLst/>
              <a:uLnTx/>
              <a:uFillTx/>
              <a:latin typeface="Century Gothic"/>
              <a:ea typeface="+mn-ea"/>
              <a:cs typeface="+mn-cs"/>
            </a:endParaRPr>
          </a:p>
        </p:txBody>
      </p:sp>
    </p:spTree>
    <p:extLst>
      <p:ext uri="{BB962C8B-B14F-4D97-AF65-F5344CB8AC3E}">
        <p14:creationId xmlns:p14="http://schemas.microsoft.com/office/powerpoint/2010/main" val="1471095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855806D5-5099-4D64-BD1A-2B1D1AF34553}" type="datetimeFigureOut">
              <a:rPr lang="es-ES" smtClean="0"/>
              <a:pPr/>
              <a:t>09/05/2021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B1DE022-8AD0-4F2A-BDA8-50CDB679F536}" type="slidenum">
              <a:rPr lang="es-ES" smtClean="0"/>
              <a:pPr/>
              <a:t>‹Nº›</a:t>
            </a:fld>
            <a:endParaRPr lang="es-ES"/>
          </a:p>
        </p:txBody>
      </p:sp>
    </p:spTree>
    <p:extLst>
      <p:ext uri="{BB962C8B-B14F-4D97-AF65-F5344CB8AC3E}">
        <p14:creationId xmlns:p14="http://schemas.microsoft.com/office/powerpoint/2010/main" val="190297280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67494"/>
            <a:ext cx="10972800" cy="139903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609600" y="1882808"/>
            <a:ext cx="109728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388608" y="6480048"/>
            <a:ext cx="2844800" cy="30175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847CFC-816F-41D0-AAC0-9BF4FEBC753E}" type="datetimeFigureOut">
              <a:rPr kumimoji="0" lang="es-ES" sz="1000" b="0" i="0" u="none" strike="noStrike" kern="1200" cap="none" spc="0" normalizeH="0" baseline="0" noProof="0" smtClean="0">
                <a:ln>
                  <a:noFill/>
                </a:ln>
                <a:solidFill>
                  <a:prstClr val="white"/>
                </a:solidFill>
                <a:effectLst/>
                <a:uLnTx/>
                <a:uFillTx/>
                <a:latin typeface="Century Gothic"/>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10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4 Marcador de pie de página"/>
          <p:cNvSpPr>
            <a:spLocks noGrp="1"/>
          </p:cNvSpPr>
          <p:nvPr>
            <p:ph type="ftr" sz="quarter" idx="11"/>
          </p:nvPr>
        </p:nvSpPr>
        <p:spPr>
          <a:xfrm>
            <a:off x="609600" y="6480970"/>
            <a:ext cx="5680075" cy="30083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ES" sz="1000" b="0" i="0" u="none" strike="noStrike" kern="1200" cap="none" spc="0" normalizeH="0" baseline="0" noProof="0">
              <a:ln>
                <a:noFill/>
              </a:ln>
              <a:solidFill>
                <a:prstClr val="white"/>
              </a:solidFill>
              <a:effectLst/>
              <a:uLnTx/>
              <a:uFillTx/>
              <a:latin typeface="Century Gothic"/>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32FADFE-3B8F-471C-ABF0-DBC7717ECBBC}" type="slidenum">
              <a:rPr kumimoji="0" lang="es-ES" sz="1200" b="0" i="0" u="none" strike="noStrike" kern="1200" cap="none" spc="0" normalizeH="0" baseline="0" noProof="0" smtClean="0">
                <a:ln>
                  <a:noFill/>
                </a:ln>
                <a:solidFill>
                  <a:prstClr val="white"/>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40465885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9" name="8 Triángulo rectángulo"/>
          <p:cNvSpPr/>
          <p:nvPr/>
        </p:nvSpPr>
        <p:spPr>
          <a:xfrm flipV="1">
            <a:off x="9379" y="7035"/>
            <a:ext cx="12173243"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8" name="7 Triángulo isósceles"/>
          <p:cNvSpPr/>
          <p:nvPr/>
        </p:nvSpPr>
        <p:spPr>
          <a:xfrm rot="5400000" flipV="1">
            <a:off x="10387963" y="93786"/>
            <a:ext cx="1892949" cy="1725637"/>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 name="3 Marcador de fecha"/>
          <p:cNvSpPr>
            <a:spLocks noGrp="1"/>
          </p:cNvSpPr>
          <p:nvPr>
            <p:ph type="dt" sz="half" idx="10"/>
          </p:nvPr>
        </p:nvSpPr>
        <p:spPr>
          <a:xfrm>
            <a:off x="9274176" y="6477000"/>
            <a:ext cx="2844800" cy="30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847CFC-816F-41D0-AAC0-9BF4FEBC753E}" type="datetimeFigureOut">
              <a:rPr kumimoji="0" lang="es-ES" sz="1000" b="0" i="0" u="none" strike="noStrike" kern="1200" cap="none" spc="0" normalizeH="0" baseline="0" noProof="0" smtClean="0">
                <a:ln>
                  <a:noFill/>
                </a:ln>
                <a:solidFill>
                  <a:prstClr val="white"/>
                </a:solidFill>
                <a:effectLst/>
                <a:uLnTx/>
                <a:uFillTx/>
                <a:latin typeface="Century Gothic"/>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10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4 Marcador de pie de página"/>
          <p:cNvSpPr>
            <a:spLocks noGrp="1"/>
          </p:cNvSpPr>
          <p:nvPr>
            <p:ph type="ftr" sz="quarter" idx="11"/>
          </p:nvPr>
        </p:nvSpPr>
        <p:spPr>
          <a:xfrm>
            <a:off x="3492501" y="6480970"/>
            <a:ext cx="5680075" cy="30083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ES" sz="1000" b="0" i="0" u="none" strike="noStrike" kern="1200" cap="none" spc="0" normalizeH="0" baseline="0" noProof="0">
              <a:ln>
                <a:noFill/>
              </a:ln>
              <a:solidFill>
                <a:prstClr val="white"/>
              </a:solidFill>
              <a:effectLst/>
              <a:uLnTx/>
              <a:uFillTx/>
              <a:latin typeface="Century Gothic"/>
              <a:ea typeface="+mn-ea"/>
              <a:cs typeface="+mn-cs"/>
            </a:endParaRPr>
          </a:p>
        </p:txBody>
      </p:sp>
      <p:sp>
        <p:nvSpPr>
          <p:cNvPr id="6" name="5 Marcador de número de diapositiva"/>
          <p:cNvSpPr>
            <a:spLocks noGrp="1"/>
          </p:cNvSpPr>
          <p:nvPr>
            <p:ph type="sldNum" sz="quarter" idx="12"/>
          </p:nvPr>
        </p:nvSpPr>
        <p:spPr>
          <a:xfrm>
            <a:off x="11268075" y="809625"/>
            <a:ext cx="670560" cy="300831"/>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32FADFE-3B8F-471C-ABF0-DBC7717ECBBC}" type="slidenum">
              <a:rPr kumimoji="0" lang="es-ES" sz="1200" b="0" i="0" u="none" strike="noStrike" kern="1200" cap="none" spc="0" normalizeH="0" baseline="0" noProof="0" smtClean="0">
                <a:ln>
                  <a:noFill/>
                </a:ln>
                <a:solidFill>
                  <a:prstClr val="white"/>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white"/>
              </a:solidFill>
              <a:effectLst/>
              <a:uLnTx/>
              <a:uFillTx/>
              <a:latin typeface="Century Gothic"/>
              <a:ea typeface="+mn-ea"/>
              <a:cs typeface="+mn-cs"/>
            </a:endParaRPr>
          </a:p>
        </p:txBody>
      </p:sp>
      <p:cxnSp>
        <p:nvCxnSpPr>
          <p:cNvPr id="11" name="10 Conector recto"/>
          <p:cNvCxnSpPr/>
          <p:nvPr/>
        </p:nvCxnSpPr>
        <p:spPr>
          <a:xfrm rot="10800000">
            <a:off x="8625059" y="9381"/>
            <a:ext cx="3563815"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5"/>
            <a:ext cx="12182621"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508000" y="271465"/>
            <a:ext cx="9652000" cy="1362075"/>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08000" y="1633536"/>
            <a:ext cx="51816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extLst>
      <p:ext uri="{BB962C8B-B14F-4D97-AF65-F5344CB8AC3E}">
        <p14:creationId xmlns:p14="http://schemas.microsoft.com/office/powerpoint/2010/main" val="1141521588"/>
      </p:ext>
    </p:extLst>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609600" y="1722438"/>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6197600" y="1722438"/>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388608" y="6480969"/>
            <a:ext cx="2844800" cy="30175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847CFC-816F-41D0-AAC0-9BF4FEBC753E}" type="datetimeFigureOut">
              <a:rPr kumimoji="0" lang="es-ES" sz="1000" b="0" i="0" u="none" strike="noStrike" kern="1200" cap="none" spc="0" normalizeH="0" baseline="0" noProof="0" smtClean="0">
                <a:ln>
                  <a:noFill/>
                </a:ln>
                <a:solidFill>
                  <a:prstClr val="white"/>
                </a:solidFill>
                <a:effectLst/>
                <a:uLnTx/>
                <a:uFillTx/>
                <a:latin typeface="Century Gothic"/>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1000" b="0" i="0" u="none" strike="noStrike" kern="1200" cap="none" spc="0" normalizeH="0" baseline="0" noProof="0">
              <a:ln>
                <a:noFill/>
              </a:ln>
              <a:solidFill>
                <a:prstClr val="white"/>
              </a:solidFill>
              <a:effectLst/>
              <a:uLnTx/>
              <a:uFillTx/>
              <a:latin typeface="Century Gothic"/>
              <a:ea typeface="+mn-ea"/>
              <a:cs typeface="+mn-cs"/>
            </a:endParaRPr>
          </a:p>
        </p:txBody>
      </p:sp>
      <p:sp>
        <p:nvSpPr>
          <p:cNvPr id="6" name="5 Marcador de pie de página"/>
          <p:cNvSpPr>
            <a:spLocks noGrp="1"/>
          </p:cNvSpPr>
          <p:nvPr>
            <p:ph type="ftr" sz="quarter" idx="11"/>
          </p:nvPr>
        </p:nvSpPr>
        <p:spPr>
          <a:xfrm>
            <a:off x="609600" y="6480969"/>
            <a:ext cx="5680075" cy="30175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ES" sz="1000" b="0" i="0" u="none" strike="noStrike" kern="1200" cap="none" spc="0" normalizeH="0" baseline="0" noProof="0">
              <a:ln>
                <a:noFill/>
              </a:ln>
              <a:solidFill>
                <a:prstClr val="white"/>
              </a:solidFill>
              <a:effectLst/>
              <a:uLnTx/>
              <a:uFillTx/>
              <a:latin typeface="Century Gothic"/>
              <a:ea typeface="+mn-ea"/>
              <a:cs typeface="+mn-cs"/>
            </a:endParaRPr>
          </a:p>
        </p:txBody>
      </p:sp>
      <p:sp>
        <p:nvSpPr>
          <p:cNvPr id="7" name="6 Marcador de número de diapositiva"/>
          <p:cNvSpPr>
            <a:spLocks noGrp="1"/>
          </p:cNvSpPr>
          <p:nvPr>
            <p:ph type="sldNum" sz="quarter" idx="12"/>
          </p:nvPr>
        </p:nvSpPr>
        <p:spPr>
          <a:xfrm>
            <a:off x="10119360" y="6480969"/>
            <a:ext cx="670560" cy="30175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32FADFE-3B8F-471C-ABF0-DBC7717ECBBC}" type="slidenum">
              <a:rPr kumimoji="0" lang="es-ES" sz="1200" b="0" i="0" u="none" strike="noStrike" kern="1200" cap="none" spc="0" normalizeH="0" baseline="0" noProof="0" smtClean="0">
                <a:ln>
                  <a:noFill/>
                </a:ln>
                <a:solidFill>
                  <a:prstClr val="white"/>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365700805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30931" y="290732"/>
            <a:ext cx="1422400" cy="6153912"/>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820008" y="290732"/>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820008" y="3427124"/>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696307" y="290732"/>
            <a:ext cx="9144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696307" y="3427124"/>
            <a:ext cx="9144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6388608" y="6480969"/>
            <a:ext cx="2840736" cy="30175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847CFC-816F-41D0-AAC0-9BF4FEBC753E}" type="datetimeFigureOut">
              <a:rPr kumimoji="0" lang="es-ES" sz="1000" b="0" i="0" u="none" strike="noStrike" kern="1200" cap="none" spc="0" normalizeH="0" baseline="0" noProof="0" smtClean="0">
                <a:ln>
                  <a:noFill/>
                </a:ln>
                <a:solidFill>
                  <a:prstClr val="white"/>
                </a:solidFill>
                <a:effectLst/>
                <a:uLnTx/>
                <a:uFillTx/>
                <a:latin typeface="Century Gothic"/>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1000" b="0" i="0" u="none" strike="noStrike" kern="1200" cap="none" spc="0" normalizeH="0" baseline="0" noProof="0">
              <a:ln>
                <a:noFill/>
              </a:ln>
              <a:solidFill>
                <a:prstClr val="white"/>
              </a:solidFill>
              <a:effectLst/>
              <a:uLnTx/>
              <a:uFillTx/>
              <a:latin typeface="Century Gothic"/>
              <a:ea typeface="+mn-ea"/>
              <a:cs typeface="+mn-cs"/>
            </a:endParaRPr>
          </a:p>
        </p:txBody>
      </p:sp>
      <p:sp>
        <p:nvSpPr>
          <p:cNvPr id="8" name="7 Marcador de pie de página"/>
          <p:cNvSpPr>
            <a:spLocks noGrp="1"/>
          </p:cNvSpPr>
          <p:nvPr>
            <p:ph type="ftr" sz="quarter" idx="11"/>
          </p:nvPr>
        </p:nvSpPr>
        <p:spPr>
          <a:xfrm>
            <a:off x="609600" y="6480969"/>
            <a:ext cx="5681472" cy="30175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ES" sz="1000" b="0" i="0" u="none" strike="noStrike" kern="1200" cap="none" spc="0" normalizeH="0" baseline="0" noProof="0">
              <a:ln>
                <a:noFill/>
              </a:ln>
              <a:solidFill>
                <a:prstClr val="white"/>
              </a:solidFill>
              <a:effectLst/>
              <a:uLnTx/>
              <a:uFillTx/>
              <a:latin typeface="Century Gothic"/>
              <a:ea typeface="+mn-ea"/>
              <a:cs typeface="+mn-cs"/>
            </a:endParaRPr>
          </a:p>
        </p:txBody>
      </p:sp>
      <p:sp>
        <p:nvSpPr>
          <p:cNvPr id="9" name="8 Marcador de número de diapositiva"/>
          <p:cNvSpPr>
            <a:spLocks noGrp="1"/>
          </p:cNvSpPr>
          <p:nvPr>
            <p:ph type="sldNum" sz="quarter" idx="12"/>
          </p:nvPr>
        </p:nvSpPr>
        <p:spPr>
          <a:xfrm>
            <a:off x="10119360" y="6483096"/>
            <a:ext cx="670560" cy="301752"/>
          </a:xfrm>
        </p:spPr>
        <p:txBody>
          <a:bodyPr/>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32FADFE-3B8F-471C-ABF0-DBC7717ECBBC}" type="slidenum">
              <a:rPr kumimoji="0" lang="es-ES" sz="1200" b="0" i="0" u="none" strike="noStrike" kern="1200" cap="none" spc="0" normalizeH="0" baseline="0" noProof="0" smtClean="0">
                <a:ln>
                  <a:noFill/>
                </a:ln>
                <a:solidFill>
                  <a:prstClr val="white"/>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2214682695"/>
      </p:ext>
    </p:extLst>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847CFC-816F-41D0-AAC0-9BF4FEBC753E}" type="datetimeFigureOut">
              <a:rPr kumimoji="0" lang="es-ES" sz="1000" b="0" i="0" u="none" strike="noStrike" kern="1200" cap="none" spc="0" normalizeH="0" baseline="0" noProof="0" smtClean="0">
                <a:ln>
                  <a:noFill/>
                </a:ln>
                <a:solidFill>
                  <a:prstClr val="white"/>
                </a:solidFill>
                <a:effectLst/>
                <a:uLnTx/>
                <a:uFillTx/>
                <a:latin typeface="Century Gothic"/>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1000" b="0" i="0" u="none" strike="noStrike" kern="1200" cap="none" spc="0" normalizeH="0" baseline="0" noProof="0">
              <a:ln>
                <a:noFill/>
              </a:ln>
              <a:solidFill>
                <a:prstClr val="white"/>
              </a:solidFill>
              <a:effectLst/>
              <a:uLnTx/>
              <a:uFillTx/>
              <a:latin typeface="Century Gothic"/>
              <a:ea typeface="+mn-ea"/>
              <a:cs typeface="+mn-cs"/>
            </a:endParaRPr>
          </a:p>
        </p:txBody>
      </p:sp>
      <p:sp>
        <p:nvSpPr>
          <p:cNvPr id="4" name="3 Marcador de pie de página"/>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ES" sz="10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4 Marcador de número de diapositiva"/>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32FADFE-3B8F-471C-ABF0-DBC7717ECBBC}" type="slidenum">
              <a:rPr kumimoji="0" lang="es-ES" sz="1200" b="0" i="0" u="none" strike="noStrike" kern="1200" cap="none" spc="0" normalizeH="0" baseline="0" noProof="0" smtClean="0">
                <a:ln>
                  <a:noFill/>
                </a:ln>
                <a:solidFill>
                  <a:prstClr val="white"/>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23794356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6388608" y="6480969"/>
            <a:ext cx="2844800" cy="30175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847CFC-816F-41D0-AAC0-9BF4FEBC753E}" type="datetimeFigureOut">
              <a:rPr kumimoji="0" lang="es-ES" sz="1000" b="0" i="0" u="none" strike="noStrike" kern="1200" cap="none" spc="0" normalizeH="0" baseline="0" noProof="0" smtClean="0">
                <a:ln>
                  <a:noFill/>
                </a:ln>
                <a:solidFill>
                  <a:prstClr val="white"/>
                </a:solidFill>
                <a:effectLst/>
                <a:uLnTx/>
                <a:uFillTx/>
                <a:latin typeface="Century Gothic"/>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1000" b="0" i="0" u="none" strike="noStrike" kern="1200" cap="none" spc="0" normalizeH="0" baseline="0" noProof="0">
              <a:ln>
                <a:noFill/>
              </a:ln>
              <a:solidFill>
                <a:prstClr val="white"/>
              </a:solidFill>
              <a:effectLst/>
              <a:uLnTx/>
              <a:uFillTx/>
              <a:latin typeface="Century Gothic"/>
              <a:ea typeface="+mn-ea"/>
              <a:cs typeface="+mn-cs"/>
            </a:endParaRPr>
          </a:p>
        </p:txBody>
      </p:sp>
      <p:sp>
        <p:nvSpPr>
          <p:cNvPr id="3" name="2 Marcador de pie de página"/>
          <p:cNvSpPr>
            <a:spLocks noGrp="1"/>
          </p:cNvSpPr>
          <p:nvPr>
            <p:ph type="ftr" sz="quarter" idx="11"/>
          </p:nvPr>
        </p:nvSpPr>
        <p:spPr>
          <a:xfrm>
            <a:off x="609600" y="6481891"/>
            <a:ext cx="5680075" cy="30083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ES" sz="1000" b="0" i="0" u="none" strike="noStrike" kern="1200" cap="none" spc="0" normalizeH="0" baseline="0" noProof="0">
              <a:ln>
                <a:noFill/>
              </a:ln>
              <a:solidFill>
                <a:prstClr val="white"/>
              </a:solidFill>
              <a:effectLst/>
              <a:uLnTx/>
              <a:uFillTx/>
              <a:latin typeface="Century Gothic"/>
              <a:ea typeface="+mn-ea"/>
              <a:cs typeface="+mn-cs"/>
            </a:endParaRPr>
          </a:p>
        </p:txBody>
      </p:sp>
      <p:sp>
        <p:nvSpPr>
          <p:cNvPr id="4" name="3 Marcador de número de diapositiva"/>
          <p:cNvSpPr>
            <a:spLocks noGrp="1"/>
          </p:cNvSpPr>
          <p:nvPr>
            <p:ph type="sldNum" sz="quarter" idx="12"/>
          </p:nvPr>
        </p:nvSpPr>
        <p:spPr>
          <a:xfrm>
            <a:off x="10119360" y="6480969"/>
            <a:ext cx="670560" cy="30175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32FADFE-3B8F-471C-ABF0-DBC7717ECBBC}" type="slidenum">
              <a:rPr kumimoji="0" lang="es-ES" sz="1200" b="0" i="0" u="none" strike="noStrike" kern="1200" cap="none" spc="0" normalizeH="0" baseline="0" noProof="0" smtClean="0">
                <a:ln>
                  <a:noFill/>
                </a:ln>
                <a:solidFill>
                  <a:prstClr val="white"/>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8254138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92608" y="367664"/>
            <a:ext cx="1219200" cy="59436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514475" y="367664"/>
            <a:ext cx="32512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868333" y="320040"/>
            <a:ext cx="7034784"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8371968" y="6556248"/>
            <a:ext cx="2844800" cy="301752"/>
          </a:xfrm>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A847CFC-816F-41D0-AAC0-9BF4FEBC753E}" type="datetimeFigureOut">
              <a:rPr kumimoji="0" lang="es-ES" sz="900" b="0" i="0" u="none" strike="noStrike" kern="1200" cap="none" spc="0" normalizeH="0" baseline="0" noProof="0" smtClean="0">
                <a:ln>
                  <a:noFill/>
                </a:ln>
                <a:solidFill>
                  <a:prstClr val="white"/>
                </a:solidFill>
                <a:effectLst/>
                <a:uLnTx/>
                <a:uFillTx/>
                <a:latin typeface="Century Gothic"/>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900" b="0" i="0" u="none" strike="noStrike" kern="1200" cap="none" spc="0" normalizeH="0" baseline="0" noProof="0">
              <a:ln>
                <a:noFill/>
              </a:ln>
              <a:solidFill>
                <a:prstClr val="white"/>
              </a:solidFill>
              <a:effectLst/>
              <a:uLnTx/>
              <a:uFillTx/>
              <a:latin typeface="Century Gothic"/>
              <a:ea typeface="+mn-ea"/>
              <a:cs typeface="+mn-cs"/>
            </a:endParaRPr>
          </a:p>
        </p:txBody>
      </p:sp>
      <p:sp>
        <p:nvSpPr>
          <p:cNvPr id="6" name="5 Marcador de pie de página"/>
          <p:cNvSpPr>
            <a:spLocks noGrp="1"/>
          </p:cNvSpPr>
          <p:nvPr>
            <p:ph type="ftr" sz="quarter" idx="11"/>
          </p:nvPr>
        </p:nvSpPr>
        <p:spPr>
          <a:xfrm>
            <a:off x="1514475" y="6556248"/>
            <a:ext cx="6857493" cy="301752"/>
          </a:xfrm>
        </p:spPr>
        <p:txBody>
          <a:bodyPr/>
          <a:lstStyle>
            <a:lvl1pPr>
              <a:defRPr sz="900"/>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white"/>
              </a:solidFill>
              <a:effectLst/>
              <a:uLnTx/>
              <a:uFillTx/>
              <a:latin typeface="Century Gothic"/>
              <a:ea typeface="+mn-ea"/>
              <a:cs typeface="+mn-cs"/>
            </a:endParaRPr>
          </a:p>
        </p:txBody>
      </p:sp>
      <p:sp>
        <p:nvSpPr>
          <p:cNvPr id="7" name="6 Marcador de número de diapositiva"/>
          <p:cNvSpPr>
            <a:spLocks noGrp="1"/>
          </p:cNvSpPr>
          <p:nvPr>
            <p:ph type="sldNum" sz="quarter" idx="12"/>
          </p:nvPr>
        </p:nvSpPr>
        <p:spPr>
          <a:xfrm>
            <a:off x="11214101" y="6556248"/>
            <a:ext cx="670560" cy="301752"/>
          </a:xfrm>
        </p:spPr>
        <p:txBody>
          <a:bodyPr/>
          <a:lstStyle>
            <a:lvl1pPr>
              <a:defRPr sz="9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32FADFE-3B8F-471C-ABF0-DBC7717ECBBC}" type="slidenum">
              <a:rPr kumimoji="0" lang="es-ES" sz="900" b="0" i="0" u="none" strike="noStrike" kern="1200" cap="none" spc="0" normalizeH="0" baseline="0" noProof="0" smtClean="0">
                <a:ln>
                  <a:noFill/>
                </a:ln>
                <a:solidFill>
                  <a:prstClr val="white"/>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3592528280"/>
      </p:ext>
    </p:extLst>
  </p:cSld>
  <p:clrMapOvr>
    <a:overrideClrMapping bg1="dk1" tx1="lt1" bg2="dk2" tx2="lt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92608" y="150896"/>
            <a:ext cx="1219200" cy="64008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517649" y="373966"/>
            <a:ext cx="9777984" cy="5486400"/>
          </a:xfrm>
          <a:solidFill>
            <a:schemeClr val="bg2">
              <a:shade val="50000"/>
            </a:schemeClr>
          </a:solidFill>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524000" y="5867400"/>
            <a:ext cx="9777984"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8144256" y="6556248"/>
            <a:ext cx="2804160" cy="301752"/>
          </a:xfrm>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A847CFC-816F-41D0-AAC0-9BF4FEBC753E}" type="datetimeFigureOut">
              <a:rPr kumimoji="0" lang="es-ES" sz="900" b="0" i="0" u="none" strike="noStrike" kern="1200" cap="none" spc="0" normalizeH="0" baseline="0" noProof="0" smtClean="0">
                <a:ln>
                  <a:noFill/>
                </a:ln>
                <a:solidFill>
                  <a:prstClr val="white"/>
                </a:solidFill>
                <a:effectLst/>
                <a:uLnTx/>
                <a:uFillTx/>
                <a:latin typeface="Century Gothic"/>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900" b="0" i="0" u="none" strike="noStrike" kern="1200" cap="none" spc="0" normalizeH="0" baseline="0" noProof="0">
              <a:ln>
                <a:noFill/>
              </a:ln>
              <a:solidFill>
                <a:prstClr val="white"/>
              </a:solidFill>
              <a:effectLst/>
              <a:uLnTx/>
              <a:uFillTx/>
              <a:latin typeface="Century Gothic"/>
              <a:ea typeface="+mn-ea"/>
              <a:cs typeface="+mn-cs"/>
            </a:endParaRPr>
          </a:p>
        </p:txBody>
      </p:sp>
      <p:sp>
        <p:nvSpPr>
          <p:cNvPr id="6" name="5 Marcador de pie de página"/>
          <p:cNvSpPr>
            <a:spLocks noGrp="1"/>
          </p:cNvSpPr>
          <p:nvPr>
            <p:ph type="ftr" sz="quarter" idx="11"/>
          </p:nvPr>
        </p:nvSpPr>
        <p:spPr>
          <a:xfrm>
            <a:off x="1560576" y="6557169"/>
            <a:ext cx="6597429" cy="301752"/>
          </a:xfrm>
        </p:spPr>
        <p:txBody>
          <a:bodyPr/>
          <a:lstStyle>
            <a:lvl1pPr>
              <a:defRPr sz="900"/>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a:ln>
                <a:noFill/>
              </a:ln>
              <a:solidFill>
                <a:prstClr val="white"/>
              </a:solidFill>
              <a:effectLst/>
              <a:uLnTx/>
              <a:uFillTx/>
              <a:latin typeface="Century Gothic"/>
              <a:ea typeface="+mn-ea"/>
              <a:cs typeface="+mn-cs"/>
            </a:endParaRPr>
          </a:p>
        </p:txBody>
      </p:sp>
      <p:sp>
        <p:nvSpPr>
          <p:cNvPr id="7" name="6 Marcador de número de diapositiva"/>
          <p:cNvSpPr>
            <a:spLocks noGrp="1"/>
          </p:cNvSpPr>
          <p:nvPr>
            <p:ph type="sldNum" sz="quarter" idx="12"/>
          </p:nvPr>
        </p:nvSpPr>
        <p:spPr>
          <a:xfrm>
            <a:off x="10956256" y="6556248"/>
            <a:ext cx="487680" cy="301752"/>
          </a:xfrm>
        </p:spPr>
        <p:txBody>
          <a:bodyPr/>
          <a:lstStyle>
            <a:lvl1pPr algn="ctr">
              <a:defRPr sz="9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32FADFE-3B8F-471C-ABF0-DBC7717ECBBC}" type="slidenum">
              <a:rPr kumimoji="0" lang="es-ES" sz="900" b="0" i="0" u="none" strike="noStrike" kern="1200" cap="none" spc="0" normalizeH="0" baseline="0" noProof="0" smtClean="0">
                <a:ln>
                  <a:noFill/>
                </a:ln>
                <a:solidFill>
                  <a:prstClr val="white"/>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3605759143"/>
      </p:ext>
    </p:extLst>
  </p:cSld>
  <p:clrMapOvr>
    <a:overrideClrMapping bg1="dk1" tx1="lt1" bg2="dk2" tx2="lt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847CFC-816F-41D0-AAC0-9BF4FEBC753E}" type="datetimeFigureOut">
              <a:rPr kumimoji="0" lang="es-ES" sz="1000" b="0" i="0" u="none" strike="noStrike" kern="1200" cap="none" spc="0" normalizeH="0" baseline="0" noProof="0" smtClean="0">
                <a:ln>
                  <a:noFill/>
                </a:ln>
                <a:solidFill>
                  <a:prstClr val="white"/>
                </a:solidFill>
                <a:effectLst/>
                <a:uLnTx/>
                <a:uFillTx/>
                <a:latin typeface="Century Gothic"/>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10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4 Marcador de pie de página"/>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ES" sz="1000" b="0" i="0" u="none" strike="noStrike" kern="1200" cap="none" spc="0" normalizeH="0" baseline="0" noProof="0">
              <a:ln>
                <a:noFill/>
              </a:ln>
              <a:solidFill>
                <a:prstClr val="white"/>
              </a:solidFill>
              <a:effectLst/>
              <a:uLnTx/>
              <a:uFillTx/>
              <a:latin typeface="Century Gothic"/>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32FADFE-3B8F-471C-ABF0-DBC7717ECBBC}" type="slidenum">
              <a:rPr kumimoji="0" lang="es-ES" sz="1200" b="0" i="0" u="none" strike="noStrike" kern="1200" cap="none" spc="0" normalizeH="0" baseline="0" noProof="0" smtClean="0">
                <a:ln>
                  <a:noFill/>
                </a:ln>
                <a:solidFill>
                  <a:prstClr val="white"/>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180801264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042400" y="381000"/>
            <a:ext cx="2540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381000"/>
            <a:ext cx="83312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847CFC-816F-41D0-AAC0-9BF4FEBC753E}" type="datetimeFigureOut">
              <a:rPr kumimoji="0" lang="es-ES" sz="1000" b="0" i="0" u="none" strike="noStrike" kern="1200" cap="none" spc="0" normalizeH="0" baseline="0" noProof="0" smtClean="0">
                <a:ln>
                  <a:noFill/>
                </a:ln>
                <a:solidFill>
                  <a:prstClr val="white"/>
                </a:solidFill>
                <a:effectLst/>
                <a:uLnTx/>
                <a:uFillTx/>
                <a:latin typeface="Century Gothic"/>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10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4 Marcador de pie de página"/>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ES" sz="1000" b="0" i="0" u="none" strike="noStrike" kern="1200" cap="none" spc="0" normalizeH="0" baseline="0" noProof="0">
              <a:ln>
                <a:noFill/>
              </a:ln>
              <a:solidFill>
                <a:prstClr val="white"/>
              </a:solidFill>
              <a:effectLst/>
              <a:uLnTx/>
              <a:uFillTx/>
              <a:latin typeface="Century Gothic"/>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32FADFE-3B8F-471C-ABF0-DBC7717ECBBC}" type="slidenum">
              <a:rPr kumimoji="0" lang="es-ES" sz="1200" b="0" i="0" u="none" strike="noStrike" kern="1200" cap="none" spc="0" normalizeH="0" baseline="0" noProof="0" smtClean="0">
                <a:ln>
                  <a:noFill/>
                </a:ln>
                <a:solidFill>
                  <a:prstClr val="white"/>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884567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855806D5-5099-4D64-BD1A-2B1D1AF34553}" type="datetimeFigureOut">
              <a:rPr lang="es-ES" smtClean="0"/>
              <a:pPr/>
              <a:t>09/05/2021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B1DE022-8AD0-4F2A-BDA8-50CDB679F536}" type="slidenum">
              <a:rPr lang="es-ES" smtClean="0"/>
              <a:pPr/>
              <a:t>‹Nº›</a:t>
            </a:fld>
            <a:endParaRPr lang="es-ES"/>
          </a:p>
        </p:txBody>
      </p:sp>
    </p:spTree>
    <p:extLst>
      <p:ext uri="{BB962C8B-B14F-4D97-AF65-F5344CB8AC3E}">
        <p14:creationId xmlns:p14="http://schemas.microsoft.com/office/powerpoint/2010/main" val="77668490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S"/>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5806D5-5099-4D64-BD1A-2B1D1AF34553}" type="datetimeFigureOut">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1DE022-8AD0-4F2A-BDA8-50CDB679F536}"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63555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5806D5-5099-4D64-BD1A-2B1D1AF34553}" type="datetimeFigureOut">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1DE022-8AD0-4F2A-BDA8-50CDB679F536}"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170100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5806D5-5099-4D64-BD1A-2B1D1AF34553}" type="datetimeFigureOut">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1DE022-8AD0-4F2A-BDA8-50CDB679F536}"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66656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5806D5-5099-4D64-BD1A-2B1D1AF34553}" type="datetimeFigureOut">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1DE022-8AD0-4F2A-BDA8-50CDB679F536}"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82077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5806D5-5099-4D64-BD1A-2B1D1AF34553}" type="datetimeFigureOut">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1DE022-8AD0-4F2A-BDA8-50CDB679F536}"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164682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5806D5-5099-4D64-BD1A-2B1D1AF34553}" type="datetimeFigureOut">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1DE022-8AD0-4F2A-BDA8-50CDB679F536}"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492102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5806D5-5099-4D64-BD1A-2B1D1AF34553}" type="datetimeFigureOut">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1DE022-8AD0-4F2A-BDA8-50CDB679F536}"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687572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5806D5-5099-4D64-BD1A-2B1D1AF34553}" type="datetimeFigureOut">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1DE022-8AD0-4F2A-BDA8-50CDB679F536}"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554400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5806D5-5099-4D64-BD1A-2B1D1AF34553}" type="datetimeFigureOut">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1DE022-8AD0-4F2A-BDA8-50CDB679F536}"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964616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5806D5-5099-4D64-BD1A-2B1D1AF34553}" type="datetimeFigureOut">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1DE022-8AD0-4F2A-BDA8-50CDB679F536}"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6589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theme" Target="../theme/theme9.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5806D5-5099-4D64-BD1A-2B1D1AF34553}" type="datetimeFigureOut">
              <a:rPr lang="es-ES" smtClean="0"/>
              <a:pPr/>
              <a:t>09/05/2021</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DE022-8AD0-4F2A-BDA8-50CDB679F536}" type="slidenum">
              <a:rPr lang="es-ES" smtClean="0"/>
              <a:pPr/>
              <a:t>‹Nº›</a:t>
            </a:fld>
            <a:endParaRPr lang="es-ES"/>
          </a:p>
        </p:txBody>
      </p:sp>
    </p:spTree>
    <p:extLst>
      <p:ext uri="{BB962C8B-B14F-4D97-AF65-F5344CB8AC3E}">
        <p14:creationId xmlns:p14="http://schemas.microsoft.com/office/powerpoint/2010/main" val="14247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p>
        </p:txBody>
      </p:sp>
      <p:sp>
        <p:nvSpPr>
          <p:cNvPr id="1027" name="2 Marcador de texto"/>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39167A2-38D8-4515-9315-E79DB0ECC9BF}"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9879B03-5E52-407C-BB4B-DF6BC142432A}" type="slidenum">
              <a:rPr kumimoji="0" lang="es-ES" altLang="es-ES" sz="12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1838481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ES" smtClean="0"/>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5939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F179ACD-8572-4D6A-99A1-1DDE8B9951DD}" type="datetimeFigureOut">
              <a:rPr kumimoji="0" lang="es-ES" sz="1400" b="0" i="0" u="none" strike="noStrike" kern="1200" cap="none" spc="0" normalizeH="0" baseline="0" noProof="0" smtClean="0">
                <a:ln>
                  <a:noFill/>
                </a:ln>
                <a:solidFill>
                  <a:srgbClr val="000000"/>
                </a:solidFill>
                <a:effectLst/>
                <a:uLnTx/>
                <a:uFillTx/>
                <a:latin typeface="Arial"/>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09/05/2021</a:t>
            </a:fld>
            <a:endParaRPr kumimoji="0" lang="es-E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5939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59398"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1DE2262-A9DF-4717-9A9A-BA4AEEFB4EC5}" type="slidenum">
              <a:rPr kumimoji="0" lang="es-E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081532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9379" y="14069"/>
            <a:ext cx="12173243"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cxnSp>
        <p:nvCxnSpPr>
          <p:cNvPr id="8" name="7 Conector recto"/>
          <p:cNvCxnSpPr/>
          <p:nvPr/>
        </p:nvCxnSpPr>
        <p:spPr>
          <a:xfrm>
            <a:off x="0" y="7035"/>
            <a:ext cx="12182621"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8625059" y="4948410"/>
            <a:ext cx="3563815"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609600" y="267494"/>
            <a:ext cx="10972800" cy="1399032"/>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09600" y="1882808"/>
            <a:ext cx="10972800" cy="4572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388608" y="6480969"/>
            <a:ext cx="2844800" cy="301752"/>
          </a:xfrm>
          <a:prstGeom prst="rect">
            <a:avLst/>
          </a:prstGeom>
        </p:spPr>
        <p:txBody>
          <a:bodyPr vert="horz" anchor="b"/>
          <a:lstStyle>
            <a:lvl1pPr algn="l" eaLnBrk="1" latinLnBrk="0" hangingPunct="1">
              <a:defRPr kumimoji="0" sz="1000" b="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A847CFC-816F-41D0-AAC0-9BF4FEBC753E}" type="datetimeFigureOut">
              <a:rPr kumimoji="0" lang="es-ES" sz="1000" b="0" i="0" u="none" strike="noStrike" kern="1200" cap="none" spc="0" normalizeH="0" baseline="0" noProof="0" smtClean="0">
                <a:ln>
                  <a:noFill/>
                </a:ln>
                <a:solidFill>
                  <a:prstClr val="white"/>
                </a:solidFill>
                <a:effectLst/>
                <a:uLnTx/>
                <a:uFillTx/>
                <a:latin typeface="Century Gothic"/>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1000" b="0" i="0" u="none" strike="noStrike" kern="1200" cap="none" spc="0" normalizeH="0" baseline="0" noProof="0">
              <a:ln>
                <a:noFill/>
              </a:ln>
              <a:solidFill>
                <a:prstClr val="white"/>
              </a:solidFill>
              <a:effectLst/>
              <a:uLnTx/>
              <a:uFillTx/>
              <a:latin typeface="Century Gothic"/>
              <a:ea typeface="+mn-ea"/>
              <a:cs typeface="+mn-cs"/>
            </a:endParaRPr>
          </a:p>
        </p:txBody>
      </p:sp>
      <p:sp>
        <p:nvSpPr>
          <p:cNvPr id="3" name="2 Marcador de pie de página"/>
          <p:cNvSpPr>
            <a:spLocks noGrp="1"/>
          </p:cNvSpPr>
          <p:nvPr>
            <p:ph type="ftr" sz="quarter" idx="3"/>
          </p:nvPr>
        </p:nvSpPr>
        <p:spPr>
          <a:xfrm>
            <a:off x="609600" y="6481891"/>
            <a:ext cx="5680075" cy="300831"/>
          </a:xfrm>
          <a:prstGeom prst="rect">
            <a:avLst/>
          </a:prstGeom>
        </p:spPr>
        <p:txBody>
          <a:bodyPr vert="horz" anchor="b"/>
          <a:lstStyle>
            <a:lvl1pPr algn="r" eaLnBrk="1" latinLnBrk="0" hangingPunct="1">
              <a:defRPr kumimoji="0" sz="10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ES" sz="1000" b="0" i="0" u="none" strike="noStrike" kern="1200" cap="none" spc="0" normalizeH="0" baseline="0" noProof="0">
              <a:ln>
                <a:noFill/>
              </a:ln>
              <a:solidFill>
                <a:prstClr val="white"/>
              </a:solidFill>
              <a:effectLst/>
              <a:uLnTx/>
              <a:uFillTx/>
              <a:latin typeface="Century Gothic"/>
              <a:ea typeface="+mn-ea"/>
              <a:cs typeface="+mn-cs"/>
            </a:endParaRPr>
          </a:p>
        </p:txBody>
      </p:sp>
      <p:sp>
        <p:nvSpPr>
          <p:cNvPr id="23" name="22 Marcador de número de diapositiva"/>
          <p:cNvSpPr>
            <a:spLocks noGrp="1"/>
          </p:cNvSpPr>
          <p:nvPr>
            <p:ph type="sldNum" sz="quarter" idx="4"/>
          </p:nvPr>
        </p:nvSpPr>
        <p:spPr>
          <a:xfrm>
            <a:off x="10119360" y="6480969"/>
            <a:ext cx="670560" cy="301752"/>
          </a:xfrm>
          <a:prstGeom prst="rect">
            <a:avLst/>
          </a:prstGeom>
        </p:spPr>
        <p:txBody>
          <a:bodyPr vert="horz" anchor="b"/>
          <a:lstStyle>
            <a:lvl1pPr algn="ctr" eaLnBrk="1" latinLnBrk="0" hangingPunct="1">
              <a:defRPr kumimoji="0" sz="120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32FADFE-3B8F-471C-ABF0-DBC7717ECBBC}" type="slidenum">
              <a:rPr kumimoji="0" lang="es-ES" sz="1200" b="0" i="0" u="none" strike="noStrike" kern="1200" cap="none" spc="0" normalizeH="0" baseline="0" noProof="0" smtClean="0">
                <a:ln>
                  <a:noFill/>
                </a:ln>
                <a:solidFill>
                  <a:prstClr val="white"/>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325430009"/>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9379" y="14069"/>
            <a:ext cx="12173243"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cxnSp>
        <p:nvCxnSpPr>
          <p:cNvPr id="8" name="7 Conector recto"/>
          <p:cNvCxnSpPr/>
          <p:nvPr/>
        </p:nvCxnSpPr>
        <p:spPr>
          <a:xfrm>
            <a:off x="0" y="7035"/>
            <a:ext cx="12182621"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8625059" y="4948410"/>
            <a:ext cx="3563815"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609600" y="267494"/>
            <a:ext cx="10972800" cy="1399032"/>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09600" y="1882808"/>
            <a:ext cx="10972800" cy="4572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388608" y="6480969"/>
            <a:ext cx="2844800" cy="301752"/>
          </a:xfrm>
          <a:prstGeom prst="rect">
            <a:avLst/>
          </a:prstGeom>
        </p:spPr>
        <p:txBody>
          <a:bodyPr vert="horz" anchor="b"/>
          <a:lstStyle>
            <a:lvl1pPr algn="l" eaLnBrk="1" latinLnBrk="0" hangingPunct="1">
              <a:defRPr kumimoji="0" sz="1000" b="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A847CFC-816F-41D0-AAC0-9BF4FEBC753E}" type="datetimeFigureOut">
              <a:rPr kumimoji="0" lang="es-ES" sz="1000" b="0" i="0" u="none" strike="noStrike" kern="1200" cap="none" spc="0" normalizeH="0" baseline="0" noProof="0" smtClean="0">
                <a:ln>
                  <a:noFill/>
                </a:ln>
                <a:solidFill>
                  <a:prstClr val="white"/>
                </a:solidFill>
                <a:effectLst/>
                <a:uLnTx/>
                <a:uFillTx/>
                <a:latin typeface="Century Gothic"/>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1000" b="0" i="0" u="none" strike="noStrike" kern="1200" cap="none" spc="0" normalizeH="0" baseline="0" noProof="0">
              <a:ln>
                <a:noFill/>
              </a:ln>
              <a:solidFill>
                <a:prstClr val="white"/>
              </a:solidFill>
              <a:effectLst/>
              <a:uLnTx/>
              <a:uFillTx/>
              <a:latin typeface="Century Gothic"/>
              <a:ea typeface="+mn-ea"/>
              <a:cs typeface="+mn-cs"/>
            </a:endParaRPr>
          </a:p>
        </p:txBody>
      </p:sp>
      <p:sp>
        <p:nvSpPr>
          <p:cNvPr id="3" name="2 Marcador de pie de página"/>
          <p:cNvSpPr>
            <a:spLocks noGrp="1"/>
          </p:cNvSpPr>
          <p:nvPr>
            <p:ph type="ftr" sz="quarter" idx="3"/>
          </p:nvPr>
        </p:nvSpPr>
        <p:spPr>
          <a:xfrm>
            <a:off x="609600" y="6481891"/>
            <a:ext cx="5680075" cy="300831"/>
          </a:xfrm>
          <a:prstGeom prst="rect">
            <a:avLst/>
          </a:prstGeom>
        </p:spPr>
        <p:txBody>
          <a:bodyPr vert="horz" anchor="b"/>
          <a:lstStyle>
            <a:lvl1pPr algn="r" eaLnBrk="1" latinLnBrk="0" hangingPunct="1">
              <a:defRPr kumimoji="0" sz="10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ES" sz="1000" b="0" i="0" u="none" strike="noStrike" kern="1200" cap="none" spc="0" normalizeH="0" baseline="0" noProof="0">
              <a:ln>
                <a:noFill/>
              </a:ln>
              <a:solidFill>
                <a:prstClr val="white"/>
              </a:solidFill>
              <a:effectLst/>
              <a:uLnTx/>
              <a:uFillTx/>
              <a:latin typeface="Century Gothic"/>
              <a:ea typeface="+mn-ea"/>
              <a:cs typeface="+mn-cs"/>
            </a:endParaRPr>
          </a:p>
        </p:txBody>
      </p:sp>
      <p:sp>
        <p:nvSpPr>
          <p:cNvPr id="23" name="22 Marcador de número de diapositiva"/>
          <p:cNvSpPr>
            <a:spLocks noGrp="1"/>
          </p:cNvSpPr>
          <p:nvPr>
            <p:ph type="sldNum" sz="quarter" idx="4"/>
          </p:nvPr>
        </p:nvSpPr>
        <p:spPr>
          <a:xfrm>
            <a:off x="10119360" y="6480969"/>
            <a:ext cx="670560" cy="301752"/>
          </a:xfrm>
          <a:prstGeom prst="rect">
            <a:avLst/>
          </a:prstGeom>
        </p:spPr>
        <p:txBody>
          <a:bodyPr vert="horz" anchor="b"/>
          <a:lstStyle>
            <a:lvl1pPr algn="ctr" eaLnBrk="1" latinLnBrk="0" hangingPunct="1">
              <a:defRPr kumimoji="0" sz="120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32FADFE-3B8F-471C-ABF0-DBC7717ECBBC}" type="slidenum">
              <a:rPr kumimoji="0" lang="es-ES" sz="1200" b="0" i="0" u="none" strike="noStrike" kern="1200" cap="none" spc="0" normalizeH="0" baseline="0" noProof="0" smtClean="0">
                <a:ln>
                  <a:noFill/>
                </a:ln>
                <a:solidFill>
                  <a:prstClr val="white"/>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914411531"/>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E9E9E9"/>
            </a:gs>
            <a:gs pos="50000">
              <a:srgbClr val="F1F1F1"/>
            </a:gs>
            <a:gs pos="100000">
              <a:srgbClr val="F8F8F8"/>
            </a:gs>
          </a:gsLst>
          <a:lin ang="5400000"/>
        </a:gra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p>
        </p:txBody>
      </p:sp>
      <p:sp>
        <p:nvSpPr>
          <p:cNvPr id="1027" name="2 Marcador de texto"/>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42EB687-B54B-44B9-8E87-B3057456AD49}"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81C04C9-1D67-4E1B-AF10-12615E2635D2}" type="slidenum">
              <a:rPr kumimoji="0" lang="es-ES" altLang="es-E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425011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8" name="Freeform 2"/>
          <p:cNvSpPr>
            <a:spLocks/>
          </p:cNvSpPr>
          <p:nvPr/>
        </p:nvSpPr>
        <p:spPr bwMode="gray">
          <a:xfrm rot="16200000">
            <a:off x="-2192867" y="2408767"/>
            <a:ext cx="6629400" cy="2116667"/>
          </a:xfrm>
          <a:custGeom>
            <a:avLst/>
            <a:gdLst/>
            <a:ahLst/>
            <a:cxnLst>
              <a:cxn ang="0">
                <a:pos x="0" y="584"/>
              </a:cxn>
              <a:cxn ang="0">
                <a:pos x="1504" y="352"/>
              </a:cxn>
              <a:cxn ang="0">
                <a:pos x="3960" y="432"/>
              </a:cxn>
              <a:cxn ang="0">
                <a:pos x="5688" y="1000"/>
              </a:cxn>
              <a:cxn ang="0">
                <a:pos x="5693" y="6"/>
              </a:cxn>
              <a:cxn ang="0">
                <a:pos x="0" y="0"/>
              </a:cxn>
            </a:cxnLst>
            <a:rect l="0" t="0" r="r" b="b"/>
            <a:pathLst>
              <a:path w="5693" h="1000">
                <a:moveTo>
                  <a:pt x="0" y="584"/>
                </a:moveTo>
                <a:cubicBezTo>
                  <a:pt x="249" y="545"/>
                  <a:pt x="844" y="377"/>
                  <a:pt x="1504" y="352"/>
                </a:cubicBezTo>
                <a:cubicBezTo>
                  <a:pt x="2168" y="300"/>
                  <a:pt x="3246" y="322"/>
                  <a:pt x="3960" y="432"/>
                </a:cubicBezTo>
                <a:cubicBezTo>
                  <a:pt x="4641" y="548"/>
                  <a:pt x="5616" y="920"/>
                  <a:pt x="5688" y="1000"/>
                </a:cubicBezTo>
                <a:lnTo>
                  <a:pt x="5693" y="6"/>
                </a:lnTo>
                <a:lnTo>
                  <a:pt x="0" y="0"/>
                </a:lnTo>
              </a:path>
            </a:pathLst>
          </a:custGeom>
          <a:gradFill rotWithShape="1">
            <a:gsLst>
              <a:gs pos="0">
                <a:schemeClr val="accent1"/>
              </a:gs>
              <a:gs pos="100000">
                <a:schemeClr val="accent1">
                  <a:gamma/>
                  <a:tint val="27451"/>
                  <a:invGamma/>
                </a:schemeClr>
              </a:gs>
            </a:gsLst>
            <a:lin ang="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srgbClr val="000066"/>
              </a:solidFill>
              <a:effectLst/>
              <a:uLnTx/>
              <a:uFillTx/>
              <a:latin typeface="Arial" charset="0"/>
              <a:ea typeface="+mn-ea"/>
              <a:cs typeface="+mn-cs"/>
            </a:endParaRPr>
          </a:p>
        </p:txBody>
      </p:sp>
      <p:sp>
        <p:nvSpPr>
          <p:cNvPr id="147459" name="Freeform 3"/>
          <p:cNvSpPr>
            <a:spLocks/>
          </p:cNvSpPr>
          <p:nvPr/>
        </p:nvSpPr>
        <p:spPr bwMode="gray">
          <a:xfrm>
            <a:off x="84667" y="63501"/>
            <a:ext cx="12050184" cy="1604963"/>
          </a:xfrm>
          <a:custGeom>
            <a:avLst/>
            <a:gdLst/>
            <a:ahLst/>
            <a:cxnLst>
              <a:cxn ang="0">
                <a:pos x="0" y="584"/>
              </a:cxn>
              <a:cxn ang="0">
                <a:pos x="1520" y="392"/>
              </a:cxn>
              <a:cxn ang="0">
                <a:pos x="4200" y="504"/>
              </a:cxn>
              <a:cxn ang="0">
                <a:pos x="5688" y="1000"/>
              </a:cxn>
              <a:cxn ang="0">
                <a:pos x="5693" y="6"/>
              </a:cxn>
              <a:cxn ang="0">
                <a:pos x="0" y="0"/>
              </a:cxn>
            </a:cxnLst>
            <a:rect l="0" t="0" r="r" b="b"/>
            <a:pathLst>
              <a:path w="5693" h="1000">
                <a:moveTo>
                  <a:pt x="0" y="584"/>
                </a:moveTo>
                <a:cubicBezTo>
                  <a:pt x="253" y="552"/>
                  <a:pt x="820" y="405"/>
                  <a:pt x="1520" y="392"/>
                </a:cubicBezTo>
                <a:cubicBezTo>
                  <a:pt x="2184" y="340"/>
                  <a:pt x="3486" y="394"/>
                  <a:pt x="4200" y="504"/>
                </a:cubicBezTo>
                <a:cubicBezTo>
                  <a:pt x="4881" y="620"/>
                  <a:pt x="5616" y="920"/>
                  <a:pt x="5688" y="1000"/>
                </a:cubicBezTo>
                <a:lnTo>
                  <a:pt x="5693" y="6"/>
                </a:lnTo>
                <a:lnTo>
                  <a:pt x="0" y="0"/>
                </a:lnTo>
              </a:path>
            </a:pathLst>
          </a:custGeom>
          <a:gradFill rotWithShape="1">
            <a:gsLst>
              <a:gs pos="0">
                <a:schemeClr val="accent1"/>
              </a:gs>
              <a:gs pos="100000">
                <a:schemeClr val="tx2"/>
              </a:gs>
            </a:gsLst>
            <a:lin ang="0" scaled="1"/>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srgbClr val="000066"/>
              </a:solidFill>
              <a:effectLst/>
              <a:uLnTx/>
              <a:uFillTx/>
              <a:latin typeface="Arial" charset="0"/>
              <a:ea typeface="+mn-ea"/>
              <a:cs typeface="+mn-cs"/>
            </a:endParaRPr>
          </a:p>
        </p:txBody>
      </p:sp>
      <p:sp>
        <p:nvSpPr>
          <p:cNvPr id="147460" name="Line 4"/>
          <p:cNvSpPr>
            <a:spLocks noChangeShapeType="1"/>
          </p:cNvSpPr>
          <p:nvPr/>
        </p:nvSpPr>
        <p:spPr bwMode="gray">
          <a:xfrm>
            <a:off x="431801" y="6500813"/>
            <a:ext cx="11425767" cy="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srgbClr val="000066"/>
              </a:solidFill>
              <a:effectLst/>
              <a:uLnTx/>
              <a:uFillTx/>
              <a:latin typeface="Arial" charset="0"/>
              <a:ea typeface="+mn-ea"/>
              <a:cs typeface="+mn-cs"/>
            </a:endParaRPr>
          </a:p>
        </p:txBody>
      </p:sp>
      <p:grpSp>
        <p:nvGrpSpPr>
          <p:cNvPr id="1029" name="Group 5"/>
          <p:cNvGrpSpPr>
            <a:grpSpLocks/>
          </p:cNvGrpSpPr>
          <p:nvPr/>
        </p:nvGrpSpPr>
        <p:grpSpPr bwMode="auto">
          <a:xfrm>
            <a:off x="0" y="3175"/>
            <a:ext cx="12192000" cy="6854825"/>
            <a:chOff x="0" y="2"/>
            <a:chExt cx="5760" cy="4318"/>
          </a:xfrm>
        </p:grpSpPr>
        <p:grpSp>
          <p:nvGrpSpPr>
            <p:cNvPr id="1035" name="Group 6"/>
            <p:cNvGrpSpPr>
              <a:grpSpLocks/>
            </p:cNvGrpSpPr>
            <p:nvPr userDrawn="1"/>
          </p:nvGrpSpPr>
          <p:grpSpPr bwMode="auto">
            <a:xfrm>
              <a:off x="0" y="2"/>
              <a:ext cx="5760" cy="4318"/>
              <a:chOff x="0" y="2"/>
              <a:chExt cx="5760" cy="4318"/>
            </a:xfrm>
          </p:grpSpPr>
          <p:sp>
            <p:nvSpPr>
              <p:cNvPr id="147463" name="Freeform 7"/>
              <p:cNvSpPr>
                <a:spLocks/>
              </p:cNvSpPr>
              <p:nvPr userDrawn="1"/>
            </p:nvSpPr>
            <p:spPr bwMode="gray">
              <a:xfrm>
                <a:off x="0" y="4023"/>
                <a:ext cx="275" cy="297"/>
              </a:xfrm>
              <a:custGeom>
                <a:avLst/>
                <a:gdLst/>
                <a:ahLst/>
                <a:cxnLst>
                  <a:cxn ang="0">
                    <a:pos x="275" y="291"/>
                  </a:cxn>
                  <a:cxn ang="0">
                    <a:pos x="112" y="211"/>
                  </a:cxn>
                  <a:cxn ang="0">
                    <a:pos x="28" y="127"/>
                  </a:cxn>
                  <a:cxn ang="0">
                    <a:pos x="0" y="0"/>
                  </a:cxn>
                  <a:cxn ang="0">
                    <a:pos x="1" y="297"/>
                  </a:cxn>
                </a:cxnLst>
                <a:rect l="0" t="0" r="r" b="b"/>
                <a:pathLst>
                  <a:path w="275" h="297">
                    <a:moveTo>
                      <a:pt x="275" y="291"/>
                    </a:moveTo>
                    <a:lnTo>
                      <a:pt x="112" y="211"/>
                    </a:lnTo>
                    <a:lnTo>
                      <a:pt x="28" y="127"/>
                    </a:lnTo>
                    <a:lnTo>
                      <a:pt x="0" y="0"/>
                    </a:lnTo>
                    <a:lnTo>
                      <a:pt x="1" y="297"/>
                    </a:lnTo>
                  </a:path>
                </a:pathLst>
              </a:custGeom>
              <a:solidFill>
                <a:schemeClr val="bg1"/>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srgbClr val="000066"/>
                  </a:solidFill>
                  <a:effectLst/>
                  <a:uLnTx/>
                  <a:uFillTx/>
                  <a:latin typeface="Arial" charset="0"/>
                  <a:ea typeface="+mn-ea"/>
                  <a:cs typeface="+mn-cs"/>
                </a:endParaRPr>
              </a:p>
            </p:txBody>
          </p:sp>
          <p:sp>
            <p:nvSpPr>
              <p:cNvPr id="147464" name="AutoShape 8"/>
              <p:cNvSpPr>
                <a:spLocks noChangeArrowheads="1"/>
              </p:cNvSpPr>
              <p:nvPr userDrawn="1"/>
            </p:nvSpPr>
            <p:spPr bwMode="gray">
              <a:xfrm>
                <a:off x="20" y="26"/>
                <a:ext cx="5715" cy="4265"/>
              </a:xfrm>
              <a:prstGeom prst="roundRect">
                <a:avLst>
                  <a:gd name="adj" fmla="val 6227"/>
                </a:avLst>
              </a:prstGeom>
              <a:noFill/>
              <a:ln w="76200">
                <a:solidFill>
                  <a:schemeClr val="bg1"/>
                </a:solid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srgbClr val="000066"/>
                  </a:solidFill>
                  <a:effectLst/>
                  <a:uLnTx/>
                  <a:uFillTx/>
                  <a:latin typeface="Arial" charset="0"/>
                  <a:ea typeface="+mn-ea"/>
                  <a:cs typeface="+mn-cs"/>
                </a:endParaRPr>
              </a:p>
            </p:txBody>
          </p:sp>
          <p:sp>
            <p:nvSpPr>
              <p:cNvPr id="147465" name="Freeform 9"/>
              <p:cNvSpPr>
                <a:spLocks/>
              </p:cNvSpPr>
              <p:nvPr userDrawn="1"/>
            </p:nvSpPr>
            <p:spPr bwMode="gray">
              <a:xfrm>
                <a:off x="0" y="2"/>
                <a:ext cx="290" cy="315"/>
              </a:xfrm>
              <a:custGeom>
                <a:avLst/>
                <a:gdLst/>
                <a:ahLst/>
                <a:cxnLst>
                  <a:cxn ang="0">
                    <a:pos x="1" y="315"/>
                  </a:cxn>
                  <a:cxn ang="0">
                    <a:pos x="122" y="97"/>
                  </a:cxn>
                  <a:cxn ang="0">
                    <a:pos x="279" y="0"/>
                  </a:cxn>
                  <a:cxn ang="0">
                    <a:pos x="0" y="1"/>
                  </a:cxn>
                </a:cxnLst>
                <a:rect l="0" t="0" r="r" b="b"/>
                <a:pathLst>
                  <a:path w="290" h="315">
                    <a:moveTo>
                      <a:pt x="1" y="315"/>
                    </a:moveTo>
                    <a:cubicBezTo>
                      <a:pt x="21" y="279"/>
                      <a:pt x="76" y="150"/>
                      <a:pt x="122" y="97"/>
                    </a:cubicBezTo>
                    <a:cubicBezTo>
                      <a:pt x="163" y="44"/>
                      <a:pt x="290" y="23"/>
                      <a:pt x="279" y="0"/>
                    </a:cubicBezTo>
                    <a:lnTo>
                      <a:pt x="0" y="1"/>
                    </a:lnTo>
                  </a:path>
                </a:pathLst>
              </a:custGeom>
              <a:solidFill>
                <a:schemeClr val="bg1"/>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srgbClr val="000066"/>
                  </a:solidFill>
                  <a:effectLst/>
                  <a:uLnTx/>
                  <a:uFillTx/>
                  <a:latin typeface="Arial" charset="0"/>
                  <a:ea typeface="+mn-ea"/>
                  <a:cs typeface="+mn-cs"/>
                </a:endParaRPr>
              </a:p>
            </p:txBody>
          </p:sp>
          <p:sp>
            <p:nvSpPr>
              <p:cNvPr id="147466" name="Freeform 10"/>
              <p:cNvSpPr>
                <a:spLocks/>
              </p:cNvSpPr>
              <p:nvPr userDrawn="1"/>
            </p:nvSpPr>
            <p:spPr bwMode="gray">
              <a:xfrm>
                <a:off x="5507" y="4031"/>
                <a:ext cx="253" cy="287"/>
              </a:xfrm>
              <a:custGeom>
                <a:avLst/>
                <a:gdLst/>
                <a:ahLst/>
                <a:cxnLst>
                  <a:cxn ang="0">
                    <a:pos x="250" y="0"/>
                  </a:cxn>
                  <a:cxn ang="0">
                    <a:pos x="179" y="143"/>
                  </a:cxn>
                  <a:cxn ang="0">
                    <a:pos x="85" y="236"/>
                  </a:cxn>
                  <a:cxn ang="0">
                    <a:pos x="0" y="287"/>
                  </a:cxn>
                  <a:cxn ang="0">
                    <a:pos x="253" y="284"/>
                  </a:cxn>
                </a:cxnLst>
                <a:rect l="0" t="0" r="r" b="b"/>
                <a:pathLst>
                  <a:path w="253" h="287">
                    <a:moveTo>
                      <a:pt x="250" y="0"/>
                    </a:moveTo>
                    <a:lnTo>
                      <a:pt x="179" y="143"/>
                    </a:lnTo>
                    <a:lnTo>
                      <a:pt x="85" y="236"/>
                    </a:lnTo>
                    <a:lnTo>
                      <a:pt x="0" y="287"/>
                    </a:lnTo>
                    <a:lnTo>
                      <a:pt x="253" y="284"/>
                    </a:lnTo>
                  </a:path>
                </a:pathLst>
              </a:custGeom>
              <a:solidFill>
                <a:schemeClr val="bg1"/>
              </a:solidFill>
              <a:ln w="9525">
                <a:solidFill>
                  <a:schemeClr val="bg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srgbClr val="000066"/>
                  </a:solidFill>
                  <a:effectLst/>
                  <a:uLnTx/>
                  <a:uFillTx/>
                  <a:latin typeface="Arial" charset="0"/>
                  <a:ea typeface="+mn-ea"/>
                  <a:cs typeface="+mn-cs"/>
                </a:endParaRPr>
              </a:p>
            </p:txBody>
          </p:sp>
        </p:grpSp>
        <p:sp>
          <p:nvSpPr>
            <p:cNvPr id="147467" name="Freeform 11"/>
            <p:cNvSpPr>
              <a:spLocks/>
            </p:cNvSpPr>
            <p:nvPr userDrawn="1"/>
          </p:nvSpPr>
          <p:spPr bwMode="gray">
            <a:xfrm>
              <a:off x="5475" y="3"/>
              <a:ext cx="281" cy="344"/>
            </a:xfrm>
            <a:custGeom>
              <a:avLst/>
              <a:gdLst/>
              <a:ahLst/>
              <a:cxnLst>
                <a:cxn ang="0">
                  <a:pos x="0" y="0"/>
                </a:cxn>
                <a:cxn ang="0">
                  <a:pos x="202" y="96"/>
                </a:cxn>
                <a:cxn ang="0">
                  <a:pos x="281" y="332"/>
                </a:cxn>
                <a:cxn ang="0">
                  <a:pos x="281" y="0"/>
                </a:cxn>
              </a:cxnLst>
              <a:rect l="0" t="0" r="r" b="b"/>
              <a:pathLst>
                <a:path w="281" h="348">
                  <a:moveTo>
                    <a:pt x="0" y="0"/>
                  </a:moveTo>
                  <a:cubicBezTo>
                    <a:pt x="33" y="16"/>
                    <a:pt x="125" y="6"/>
                    <a:pt x="202" y="96"/>
                  </a:cubicBezTo>
                  <a:cubicBezTo>
                    <a:pt x="279" y="186"/>
                    <a:pt x="268" y="348"/>
                    <a:pt x="281" y="332"/>
                  </a:cubicBezTo>
                  <a:lnTo>
                    <a:pt x="281" y="0"/>
                  </a:lnTo>
                </a:path>
              </a:pathLst>
            </a:custGeom>
            <a:solidFill>
              <a:schemeClr val="bg1"/>
            </a:soli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srgbClr val="000066"/>
                </a:solidFill>
                <a:effectLst/>
                <a:uLnTx/>
                <a:uFillTx/>
                <a:latin typeface="Arial" charset="0"/>
                <a:ea typeface="+mn-ea"/>
                <a:cs typeface="+mn-cs"/>
              </a:endParaRPr>
            </a:p>
          </p:txBody>
        </p:sp>
      </p:grpSp>
      <p:sp>
        <p:nvSpPr>
          <p:cNvPr id="1030" name="Rectangle 12"/>
          <p:cNvSpPr>
            <a:spLocks noGrp="1" noChangeArrowheads="1"/>
          </p:cNvSpPr>
          <p:nvPr>
            <p:ph type="title"/>
          </p:nvPr>
        </p:nvSpPr>
        <p:spPr bwMode="black">
          <a:xfrm>
            <a:off x="609600" y="117476"/>
            <a:ext cx="10972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endParaRPr lang="en-US" altLang="es-ES" smtClean="0"/>
          </a:p>
        </p:txBody>
      </p:sp>
      <p:sp>
        <p:nvSpPr>
          <p:cNvPr id="1031" name="Rectangle 13"/>
          <p:cNvSpPr>
            <a:spLocks noGrp="1" noChangeArrowheads="1"/>
          </p:cNvSpPr>
          <p:nvPr>
            <p:ph type="body" idx="1"/>
          </p:nvPr>
        </p:nvSpPr>
        <p:spPr bwMode="auto">
          <a:xfrm>
            <a:off x="812800" y="1219200"/>
            <a:ext cx="10769600" cy="510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endParaRPr lang="en-US" altLang="es-ES" smtClean="0"/>
          </a:p>
        </p:txBody>
      </p:sp>
      <p:sp>
        <p:nvSpPr>
          <p:cNvPr id="147470" name="Rectangle 14"/>
          <p:cNvSpPr>
            <a:spLocks noGrp="1" noChangeArrowheads="1"/>
          </p:cNvSpPr>
          <p:nvPr>
            <p:ph type="dt" sz="half" idx="2"/>
          </p:nvPr>
        </p:nvSpPr>
        <p:spPr bwMode="auto">
          <a:xfrm>
            <a:off x="8737600" y="6521451"/>
            <a:ext cx="2844800" cy="200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66"/>
              </a:solidFill>
              <a:effectLst/>
              <a:uLnTx/>
              <a:uFillTx/>
              <a:latin typeface="Arial" charset="0"/>
              <a:ea typeface="+mn-ea"/>
              <a:cs typeface="+mn-cs"/>
            </a:endParaRPr>
          </a:p>
        </p:txBody>
      </p:sp>
      <p:sp>
        <p:nvSpPr>
          <p:cNvPr id="147472" name="Rectangle 16"/>
          <p:cNvSpPr>
            <a:spLocks noGrp="1" noChangeArrowheads="1"/>
          </p:cNvSpPr>
          <p:nvPr>
            <p:ph type="sldNum" sz="quarter" idx="4"/>
          </p:nvPr>
        </p:nvSpPr>
        <p:spPr bwMode="auto">
          <a:xfrm>
            <a:off x="711200" y="6521450"/>
            <a:ext cx="812800" cy="184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1"/>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491B37A5-0C00-4FD2-9A16-869DED5A9BFE}" type="slidenum">
              <a:rPr kumimoji="0" lang="en-US" altLang="es-ES" sz="1200" b="1"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‹Nº›</a:t>
            </a:fld>
            <a:endParaRPr kumimoji="0" lang="en-US" altLang="es-ES" sz="1200" b="1"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sp>
        <p:nvSpPr>
          <p:cNvPr id="147473" name="Rectangle 17"/>
          <p:cNvSpPr>
            <a:spLocks noGrp="1" noChangeArrowheads="1"/>
          </p:cNvSpPr>
          <p:nvPr>
            <p:ph type="ftr" sz="quarter" idx="3"/>
          </p:nvPr>
        </p:nvSpPr>
        <p:spPr bwMode="auto">
          <a:xfrm>
            <a:off x="4165600" y="6553201"/>
            <a:ext cx="38608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1">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smtClean="0">
                <a:ln>
                  <a:noFill/>
                </a:ln>
                <a:solidFill>
                  <a:srgbClr val="000066"/>
                </a:solidFill>
                <a:effectLst/>
                <a:uLnTx/>
                <a:uFillTx/>
                <a:latin typeface="Arial" charset="0"/>
                <a:ea typeface="+mn-ea"/>
                <a:cs typeface="+mn-cs"/>
              </a:rPr>
              <a:t>Dra.C. Niurka Rodríguez Martínez</a:t>
            </a:r>
            <a:endParaRPr kumimoji="0" lang="en-US" sz="1200" b="1" i="0" u="none" strike="noStrike" kern="1200" cap="none" spc="0" normalizeH="0" baseline="0" noProof="0">
              <a:ln>
                <a:noFill/>
              </a:ln>
              <a:solidFill>
                <a:srgbClr val="000066"/>
              </a:solidFill>
              <a:effectLst/>
              <a:uLnTx/>
              <a:uFillTx/>
              <a:latin typeface="Arial" charset="0"/>
              <a:ea typeface="+mn-ea"/>
              <a:cs typeface="+mn-cs"/>
            </a:endParaRPr>
          </a:p>
        </p:txBody>
      </p:sp>
    </p:spTree>
    <p:extLst>
      <p:ext uri="{BB962C8B-B14F-4D97-AF65-F5344CB8AC3E}">
        <p14:creationId xmlns:p14="http://schemas.microsoft.com/office/powerpoint/2010/main" val="82801165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iming>
    <p:tnLst>
      <p:par>
        <p:cTn id="1" dur="indefinite" restart="never" nodeType="tmRoot"/>
      </p:par>
    </p:tnLst>
  </p:timing>
  <p:hf hdr="0" dt="0"/>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Arial" charset="0"/>
        </a:defRPr>
      </a:lvl2pPr>
      <a:lvl3pPr algn="ctr" rtl="0" eaLnBrk="0" fontAlgn="base" hangingPunct="0">
        <a:spcBef>
          <a:spcPct val="0"/>
        </a:spcBef>
        <a:spcAft>
          <a:spcPct val="0"/>
        </a:spcAft>
        <a:defRPr sz="3200" b="1">
          <a:solidFill>
            <a:schemeClr val="tx1"/>
          </a:solidFill>
          <a:latin typeface="Arial" charset="0"/>
        </a:defRPr>
      </a:lvl3pPr>
      <a:lvl4pPr algn="ctr" rtl="0" eaLnBrk="0" fontAlgn="base" hangingPunct="0">
        <a:spcBef>
          <a:spcPct val="0"/>
        </a:spcBef>
        <a:spcAft>
          <a:spcPct val="0"/>
        </a:spcAft>
        <a:defRPr sz="3200" b="1">
          <a:solidFill>
            <a:schemeClr val="tx1"/>
          </a:solidFill>
          <a:latin typeface="Arial" charset="0"/>
        </a:defRPr>
      </a:lvl4pPr>
      <a:lvl5pPr algn="ctr" rtl="0" eaLnBrk="0" fontAlgn="base" hangingPunct="0">
        <a:spcBef>
          <a:spcPct val="0"/>
        </a:spcBef>
        <a:spcAft>
          <a:spcPct val="0"/>
        </a:spcAft>
        <a:defRPr sz="3200" b="1">
          <a:solidFill>
            <a:schemeClr val="tx1"/>
          </a:solidFill>
          <a:latin typeface="Arial" charset="0"/>
        </a:defRPr>
      </a:lvl5pPr>
      <a:lvl6pPr marL="457200" algn="ctr" rtl="0" eaLnBrk="1" fontAlgn="base" hangingPunct="1">
        <a:spcBef>
          <a:spcPct val="0"/>
        </a:spcBef>
        <a:spcAft>
          <a:spcPct val="0"/>
        </a:spcAft>
        <a:defRPr sz="3200" b="1">
          <a:solidFill>
            <a:schemeClr val="tx1"/>
          </a:solidFill>
          <a:latin typeface="Arial" charset="0"/>
        </a:defRPr>
      </a:lvl6pPr>
      <a:lvl7pPr marL="914400" algn="ctr" rtl="0" eaLnBrk="1" fontAlgn="base" hangingPunct="1">
        <a:spcBef>
          <a:spcPct val="0"/>
        </a:spcBef>
        <a:spcAft>
          <a:spcPct val="0"/>
        </a:spcAft>
        <a:defRPr sz="3200" b="1">
          <a:solidFill>
            <a:schemeClr val="tx1"/>
          </a:solidFill>
          <a:latin typeface="Arial" charset="0"/>
        </a:defRPr>
      </a:lvl7pPr>
      <a:lvl8pPr marL="1371600" algn="ctr" rtl="0" eaLnBrk="1" fontAlgn="base" hangingPunct="1">
        <a:spcBef>
          <a:spcPct val="0"/>
        </a:spcBef>
        <a:spcAft>
          <a:spcPct val="0"/>
        </a:spcAft>
        <a:defRPr sz="3200" b="1">
          <a:solidFill>
            <a:schemeClr val="tx1"/>
          </a:solidFill>
          <a:latin typeface="Arial" charset="0"/>
        </a:defRPr>
      </a:lvl8pPr>
      <a:lvl9pPr marL="1828800" algn="ctr" rtl="0" eaLnBrk="1" fontAlgn="base" hangingPunct="1">
        <a:spcBef>
          <a:spcPct val="0"/>
        </a:spcBef>
        <a:spcAft>
          <a:spcPct val="0"/>
        </a:spcAft>
        <a:defRPr sz="3200" b="1">
          <a:solidFill>
            <a:schemeClr val="tx1"/>
          </a:solidFill>
          <a:latin typeface="Arial" charset="0"/>
        </a:defRPr>
      </a:lvl9pPr>
    </p:titleStyle>
    <p:bodyStyle>
      <a:lvl1pPr marL="342900" indent="-342900" algn="l" rtl="0" eaLnBrk="0" fontAlgn="base" hangingPunct="0">
        <a:spcBef>
          <a:spcPct val="20000"/>
        </a:spcBef>
        <a:spcAft>
          <a:spcPct val="0"/>
        </a:spcAft>
        <a:buClr>
          <a:schemeClr val="tx1"/>
        </a:buClr>
        <a:buFont typeface="Wingdings" panose="05000000000000000000"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anose="05000000000000000000"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9379" y="14069"/>
            <a:ext cx="12173243"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cxnSp>
        <p:nvCxnSpPr>
          <p:cNvPr id="8" name="7 Conector recto"/>
          <p:cNvCxnSpPr/>
          <p:nvPr/>
        </p:nvCxnSpPr>
        <p:spPr>
          <a:xfrm>
            <a:off x="0" y="7035"/>
            <a:ext cx="12182621"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8625059" y="4948410"/>
            <a:ext cx="3563815"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609600" y="267494"/>
            <a:ext cx="10972800" cy="1399032"/>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09600" y="1882808"/>
            <a:ext cx="10972800" cy="4572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388608" y="6480969"/>
            <a:ext cx="2844800" cy="301752"/>
          </a:xfrm>
          <a:prstGeom prst="rect">
            <a:avLst/>
          </a:prstGeom>
        </p:spPr>
        <p:txBody>
          <a:bodyPr vert="horz" anchor="b"/>
          <a:lstStyle>
            <a:lvl1pPr algn="l" eaLnBrk="1" latinLnBrk="0" hangingPunct="1">
              <a:defRPr kumimoji="0" sz="1000" b="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A847CFC-816F-41D0-AAC0-9BF4FEBC753E}" type="datetimeFigureOut">
              <a:rPr kumimoji="0" lang="es-ES" sz="1000" b="0" i="0" u="none" strike="noStrike" kern="1200" cap="none" spc="0" normalizeH="0" baseline="0" noProof="0" smtClean="0">
                <a:ln>
                  <a:noFill/>
                </a:ln>
                <a:solidFill>
                  <a:prstClr val="white"/>
                </a:solidFill>
                <a:effectLst/>
                <a:uLnTx/>
                <a:uFillTx/>
                <a:latin typeface="Century Gothic"/>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1000" b="0" i="0" u="none" strike="noStrike" kern="1200" cap="none" spc="0" normalizeH="0" baseline="0" noProof="0">
              <a:ln>
                <a:noFill/>
              </a:ln>
              <a:solidFill>
                <a:prstClr val="white"/>
              </a:solidFill>
              <a:effectLst/>
              <a:uLnTx/>
              <a:uFillTx/>
              <a:latin typeface="Century Gothic"/>
              <a:ea typeface="+mn-ea"/>
              <a:cs typeface="+mn-cs"/>
            </a:endParaRPr>
          </a:p>
        </p:txBody>
      </p:sp>
      <p:sp>
        <p:nvSpPr>
          <p:cNvPr id="3" name="2 Marcador de pie de página"/>
          <p:cNvSpPr>
            <a:spLocks noGrp="1"/>
          </p:cNvSpPr>
          <p:nvPr>
            <p:ph type="ftr" sz="quarter" idx="3"/>
          </p:nvPr>
        </p:nvSpPr>
        <p:spPr>
          <a:xfrm>
            <a:off x="609600" y="6481891"/>
            <a:ext cx="5680075" cy="300831"/>
          </a:xfrm>
          <a:prstGeom prst="rect">
            <a:avLst/>
          </a:prstGeom>
        </p:spPr>
        <p:txBody>
          <a:bodyPr vert="horz" anchor="b"/>
          <a:lstStyle>
            <a:lvl1pPr algn="r" eaLnBrk="1" latinLnBrk="0" hangingPunct="1">
              <a:defRPr kumimoji="0" sz="10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ES" sz="1000" b="0" i="0" u="none" strike="noStrike" kern="1200" cap="none" spc="0" normalizeH="0" baseline="0" noProof="0">
              <a:ln>
                <a:noFill/>
              </a:ln>
              <a:solidFill>
                <a:prstClr val="white"/>
              </a:solidFill>
              <a:effectLst/>
              <a:uLnTx/>
              <a:uFillTx/>
              <a:latin typeface="Century Gothic"/>
              <a:ea typeface="+mn-ea"/>
              <a:cs typeface="+mn-cs"/>
            </a:endParaRPr>
          </a:p>
        </p:txBody>
      </p:sp>
      <p:sp>
        <p:nvSpPr>
          <p:cNvPr id="23" name="22 Marcador de número de diapositiva"/>
          <p:cNvSpPr>
            <a:spLocks noGrp="1"/>
          </p:cNvSpPr>
          <p:nvPr>
            <p:ph type="sldNum" sz="quarter" idx="4"/>
          </p:nvPr>
        </p:nvSpPr>
        <p:spPr>
          <a:xfrm>
            <a:off x="10119360" y="6480969"/>
            <a:ext cx="670560" cy="301752"/>
          </a:xfrm>
          <a:prstGeom prst="rect">
            <a:avLst/>
          </a:prstGeom>
        </p:spPr>
        <p:txBody>
          <a:bodyPr vert="horz" anchor="b"/>
          <a:lstStyle>
            <a:lvl1pPr algn="ctr" eaLnBrk="1" latinLnBrk="0" hangingPunct="1">
              <a:defRPr kumimoji="0" sz="120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32FADFE-3B8F-471C-ABF0-DBC7717ECBBC}" type="slidenum">
              <a:rPr kumimoji="0" lang="es-ES" sz="1200" b="0" i="0" u="none" strike="noStrike" kern="1200" cap="none" spc="0" normalizeH="0" baseline="0" noProof="0" smtClean="0">
                <a:ln>
                  <a:noFill/>
                </a:ln>
                <a:solidFill>
                  <a:prstClr val="white"/>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485631672"/>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55806D5-5099-4D64-BD1A-2B1D1AF34553}" type="datetimeFigureOut">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1DE022-8AD0-4F2A-BDA8-50CDB679F536}"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546798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9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modelocarta.net/modelos-de-informes" TargetMode="Externa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package" Target="../embeddings/Diapositiva_de_Microsoft_PowerPoint.sldx"/><Relationship Id="rId2" Type="http://schemas.openxmlformats.org/officeDocument/2006/relationships/slideLayout" Target="../slideLayouts/slideLayout46.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image" Target="../media/image22.emf"/></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0.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3559036" y="5101694"/>
            <a:ext cx="1971675" cy="1038225"/>
          </a:xfrm>
          <a:prstGeom prst="rect">
            <a:avLst/>
          </a:prstGeom>
        </p:spPr>
      </p:pic>
      <p:pic>
        <p:nvPicPr>
          <p:cNvPr id="9" name="Imagen 8"/>
          <p:cNvPicPr>
            <a:picLocks noChangeAspect="1"/>
          </p:cNvPicPr>
          <p:nvPr/>
        </p:nvPicPr>
        <p:blipFill>
          <a:blip r:embed="rId3"/>
          <a:stretch>
            <a:fillRect/>
          </a:stretch>
        </p:blipFill>
        <p:spPr>
          <a:xfrm>
            <a:off x="6243087" y="5066359"/>
            <a:ext cx="1971675" cy="1038225"/>
          </a:xfrm>
          <a:prstGeom prst="rect">
            <a:avLst/>
          </a:prstGeom>
        </p:spPr>
      </p:pic>
      <p:pic>
        <p:nvPicPr>
          <p:cNvPr id="10" name="Imagen 9"/>
          <p:cNvPicPr>
            <a:picLocks noChangeAspect="1"/>
          </p:cNvPicPr>
          <p:nvPr/>
        </p:nvPicPr>
        <p:blipFill>
          <a:blip r:embed="rId4"/>
          <a:stretch>
            <a:fillRect/>
          </a:stretch>
        </p:blipFill>
        <p:spPr>
          <a:xfrm>
            <a:off x="415197" y="5066360"/>
            <a:ext cx="1971675" cy="1038225"/>
          </a:xfrm>
          <a:prstGeom prst="rect">
            <a:avLst/>
          </a:prstGeom>
        </p:spPr>
      </p:pic>
      <p:pic>
        <p:nvPicPr>
          <p:cNvPr id="12" name="Imagen 11"/>
          <p:cNvPicPr>
            <a:picLocks noChangeAspect="1"/>
          </p:cNvPicPr>
          <p:nvPr/>
        </p:nvPicPr>
        <p:blipFill>
          <a:blip r:embed="rId5"/>
          <a:stretch>
            <a:fillRect/>
          </a:stretch>
        </p:blipFill>
        <p:spPr>
          <a:xfrm>
            <a:off x="8719997" y="4698842"/>
            <a:ext cx="3032826" cy="1554615"/>
          </a:xfrm>
          <a:prstGeom prst="rect">
            <a:avLst/>
          </a:prstGeom>
        </p:spPr>
      </p:pic>
      <p:sp>
        <p:nvSpPr>
          <p:cNvPr id="14" name="Título 1"/>
          <p:cNvSpPr>
            <a:spLocks noGrp="1"/>
          </p:cNvSpPr>
          <p:nvPr>
            <p:ph type="title"/>
          </p:nvPr>
        </p:nvSpPr>
        <p:spPr>
          <a:xfrm>
            <a:off x="1248634" y="2177424"/>
            <a:ext cx="9114566" cy="598511"/>
          </a:xfrm>
          <a:ln w="76200">
            <a:solidFill>
              <a:srgbClr val="137683"/>
            </a:solidFill>
          </a:ln>
        </p:spPr>
        <p:txBody>
          <a:bodyPr>
            <a:normAutofit fontScale="90000"/>
          </a:bodyPr>
          <a:lstStyle/>
          <a:p>
            <a:r>
              <a:rPr lang="es-ES" dirty="0" smtClean="0"/>
              <a:t>Tarea docente evaluativa del tema #3</a:t>
            </a:r>
            <a:endParaRPr lang="es-ES" dirty="0"/>
          </a:p>
        </p:txBody>
      </p:sp>
      <p:graphicFrame>
        <p:nvGraphicFramePr>
          <p:cNvPr id="15" name="Tabla 14"/>
          <p:cNvGraphicFramePr>
            <a:graphicFrameLocks noGrp="1"/>
          </p:cNvGraphicFramePr>
          <p:nvPr>
            <p:extLst>
              <p:ext uri="{D42A27DB-BD31-4B8C-83A1-F6EECF244321}">
                <p14:modId xmlns:p14="http://schemas.microsoft.com/office/powerpoint/2010/main" val="22814306"/>
              </p:ext>
            </p:extLst>
          </p:nvPr>
        </p:nvGraphicFramePr>
        <p:xfrm>
          <a:off x="415197" y="3216845"/>
          <a:ext cx="11441020" cy="1097280"/>
        </p:xfrm>
        <a:graphic>
          <a:graphicData uri="http://schemas.openxmlformats.org/drawingml/2006/table">
            <a:tbl>
              <a:tblPr/>
              <a:tblGrid>
                <a:gridCol w="11441020">
                  <a:extLst>
                    <a:ext uri="{9D8B030D-6E8A-4147-A177-3AD203B41FA5}">
                      <a16:colId xmlns:a16="http://schemas.microsoft.com/office/drawing/2014/main" val="3018832702"/>
                    </a:ext>
                  </a:extLst>
                </a:gridCol>
              </a:tblGrid>
              <a:tr h="365956">
                <a:tc>
                  <a:txBody>
                    <a:bodyPr/>
                    <a:lstStyle/>
                    <a:p>
                      <a:pPr algn="just">
                        <a:spcAft>
                          <a:spcPts val="0"/>
                        </a:spcAft>
                      </a:pPr>
                      <a:r>
                        <a:rPr lang="es-MX" sz="2400" b="0" kern="0" dirty="0" smtClean="0">
                          <a:effectLst/>
                          <a:latin typeface="Arial" panose="020B0604020202020204" pitchFamily="34" charset="0"/>
                          <a:ea typeface="Times New Roman" panose="02020603050405020304" pitchFamily="18" charset="0"/>
                        </a:rPr>
                        <a:t>Elaboración de un ensayo científico como evaluación final del tema 3. </a:t>
                      </a:r>
                      <a:endParaRPr lang="es-MX" sz="2400" b="0" kern="0" dirty="0" smtClean="0">
                        <a:effectLst/>
                        <a:latin typeface="Arial" panose="020B0604020202020204" pitchFamily="34" charset="0"/>
                        <a:ea typeface="Times New Roman" panose="02020603050405020304" pitchFamily="18" charset="0"/>
                      </a:endParaRPr>
                    </a:p>
                    <a:p>
                      <a:pPr algn="just">
                        <a:spcAft>
                          <a:spcPts val="0"/>
                        </a:spcAft>
                      </a:pPr>
                      <a:r>
                        <a:rPr lang="es-MX" sz="2400" b="0" kern="0" dirty="0" smtClean="0">
                          <a:effectLst/>
                          <a:latin typeface="Arial" panose="020B0604020202020204" pitchFamily="34" charset="0"/>
                          <a:ea typeface="Times New Roman" panose="02020603050405020304" pitchFamily="18" charset="0"/>
                        </a:rPr>
                        <a:t>Recuerde leer la guía de estudio del tema 3 donde aparecen las orientaciones sobre la tarea docente evaluativa.</a:t>
                      </a:r>
                      <a:endParaRPr lang="es-ES" sz="4000" b="1" kern="0" dirty="0">
                        <a:effectLst/>
                        <a:latin typeface="Times New Roman" panose="02020603050405020304" pitchFamily="18" charset="0"/>
                        <a:ea typeface="Times New Roman" panose="02020603050405020304" pitchFamily="18" charset="0"/>
                      </a:endParaRPr>
                    </a:p>
                  </a:txBody>
                  <a:tcPr marL="114300" marR="114300" marT="0" marB="0">
                    <a:lnL>
                      <a:noFill/>
                    </a:lnL>
                    <a:lnR>
                      <a:noFill/>
                    </a:lnR>
                    <a:lnT>
                      <a:noFill/>
                    </a:lnT>
                    <a:lnB>
                      <a:noFill/>
                    </a:lnB>
                  </a:tcPr>
                </a:tc>
                <a:extLst>
                  <a:ext uri="{0D108BD9-81ED-4DB2-BD59-A6C34878D82A}">
                    <a16:rowId xmlns:a16="http://schemas.microsoft.com/office/drawing/2014/main" val="658106100"/>
                  </a:ext>
                </a:extLst>
              </a:tr>
            </a:tbl>
          </a:graphicData>
        </a:graphic>
      </p:graphicFrame>
      <p:pic>
        <p:nvPicPr>
          <p:cNvPr id="13" name="12 Imagen"/>
          <p:cNvPicPr>
            <a:picLocks noChangeAspect="1"/>
          </p:cNvPicPr>
          <p:nvPr/>
        </p:nvPicPr>
        <p:blipFill>
          <a:blip r:embed="rId6"/>
          <a:srcRect/>
          <a:stretch>
            <a:fillRect/>
          </a:stretch>
        </p:blipFill>
        <p:spPr bwMode="auto">
          <a:xfrm>
            <a:off x="1267222" y="206799"/>
            <a:ext cx="5781675" cy="1046162"/>
          </a:xfrm>
          <a:prstGeom prst="rect">
            <a:avLst/>
          </a:prstGeom>
          <a:noFill/>
          <a:ln w="9525">
            <a:noFill/>
            <a:miter lim="800000"/>
            <a:headEnd/>
            <a:tailEnd/>
          </a:ln>
        </p:spPr>
      </p:pic>
      <p:pic>
        <p:nvPicPr>
          <p:cNvPr id="16" name="Picture 2" descr="C:\Documents and Settings\Emergencia.AULAIDIOMA\Escritorio\Logo departamento\Dpto Idiomas Logo.png"/>
          <p:cNvPicPr>
            <a:picLocks noChangeAspect="1" noChangeArrowheads="1"/>
          </p:cNvPicPr>
          <p:nvPr/>
        </p:nvPicPr>
        <p:blipFill>
          <a:blip r:embed="rId7" cstate="print"/>
          <a:srcRect/>
          <a:stretch>
            <a:fillRect/>
          </a:stretch>
        </p:blipFill>
        <p:spPr bwMode="auto">
          <a:xfrm>
            <a:off x="7543679" y="411480"/>
            <a:ext cx="3316287" cy="1125415"/>
          </a:xfrm>
          <a:prstGeom prst="rect">
            <a:avLst/>
          </a:prstGeom>
          <a:noFill/>
        </p:spPr>
      </p:pic>
    </p:spTree>
    <p:extLst>
      <p:ext uri="{BB962C8B-B14F-4D97-AF65-F5344CB8AC3E}">
        <p14:creationId xmlns:p14="http://schemas.microsoft.com/office/powerpoint/2010/main" val="1933314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77368" y="1953878"/>
            <a:ext cx="5117592" cy="3829895"/>
          </a:xfrm>
          <a:prstGeom prst="rect">
            <a:avLst/>
          </a:prstGeom>
          <a:ln w="57150">
            <a:solidFill>
              <a:schemeClr val="accent6">
                <a:lumMod val="50000"/>
              </a:schemeClr>
            </a:solidFill>
          </a:ln>
        </p:spPr>
        <p:txBody>
          <a:bodyPr wrap="square">
            <a:spAutoFit/>
          </a:bodyPr>
          <a:lstStyle/>
          <a:p>
            <a:pPr marL="228600">
              <a:lnSpc>
                <a:spcPct val="115000"/>
              </a:lnSpc>
              <a:spcAft>
                <a:spcPts val="1000"/>
              </a:spcAft>
            </a:pPr>
            <a:r>
              <a:rPr lang="es-ES" b="1" u="sng" dirty="0">
                <a:latin typeface="Arial" panose="020B0604020202020204" pitchFamily="34" charset="0"/>
                <a:ea typeface="Times New Roman" panose="02020603050405020304" pitchFamily="18" charset="0"/>
                <a:cs typeface="Arial" panose="020B0604020202020204" pitchFamily="34" charset="0"/>
              </a:rPr>
              <a:t>Impersonalidad</a:t>
            </a:r>
            <a:r>
              <a:rPr lang="es-ES" b="1" dirty="0">
                <a:latin typeface="Arial" panose="020B0604020202020204" pitchFamily="34" charset="0"/>
                <a:ea typeface="Times New Roman" panose="02020603050405020304" pitchFamily="18" charset="0"/>
                <a:cs typeface="Arial" panose="020B0604020202020204" pitchFamily="34" charset="0"/>
              </a:rPr>
              <a:t> </a:t>
            </a:r>
            <a:r>
              <a:rPr lang="es-ES" dirty="0">
                <a:latin typeface="Arial" panose="020B0604020202020204" pitchFamily="34" charset="0"/>
                <a:ea typeface="Times New Roman" panose="02020603050405020304" pitchFamily="18" charset="0"/>
                <a:cs typeface="Arial" panose="020B0604020202020204" pitchFamily="34" charset="0"/>
              </a:rPr>
              <a:t>(aporte a la ciencia)</a:t>
            </a:r>
          </a:p>
          <a:p>
            <a:pPr marL="285750" lvl="0" indent="-285750">
              <a:lnSpc>
                <a:spcPct val="115000"/>
              </a:lnSpc>
              <a:spcAft>
                <a:spcPts val="1000"/>
              </a:spcAft>
              <a:buFont typeface="Wingdings" panose="05000000000000000000" pitchFamily="2" charset="2"/>
              <a:buChar char="v"/>
              <a:tabLst>
                <a:tab pos="457200" algn="l"/>
              </a:tabLst>
            </a:pPr>
            <a:r>
              <a:rPr lang="es-ES" dirty="0" smtClean="0">
                <a:latin typeface="Arial" panose="020B0604020202020204" pitchFamily="34" charset="0"/>
                <a:ea typeface="Times New Roman" panose="02020603050405020304" pitchFamily="18" charset="0"/>
                <a:cs typeface="Arial" panose="020B0604020202020204" pitchFamily="34" charset="0"/>
              </a:rPr>
              <a:t>  </a:t>
            </a:r>
            <a:r>
              <a:rPr lang="es-ES" dirty="0">
                <a:latin typeface="Arial" panose="020B0604020202020204" pitchFamily="34" charset="0"/>
                <a:ea typeface="Times New Roman" panose="02020603050405020304" pitchFamily="18" charset="0"/>
                <a:cs typeface="Arial" panose="020B0604020202020204" pitchFamily="34" charset="0"/>
              </a:rPr>
              <a:t>No utilizar los términos: </a:t>
            </a:r>
            <a:r>
              <a:rPr lang="es-ES"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nuestra, </a:t>
            </a:r>
            <a:r>
              <a:rPr lang="es-ES" dirty="0">
                <a:solidFill>
                  <a:srgbClr val="FF0000"/>
                </a:solidFill>
                <a:latin typeface="Arial" panose="020B0604020202020204" pitchFamily="34" charset="0"/>
                <a:ea typeface="Times New Roman" panose="02020603050405020304" pitchFamily="18" charset="0"/>
                <a:cs typeface="Arial" panose="020B0604020202020204" pitchFamily="34" charset="0"/>
              </a:rPr>
              <a:t>mi investigación, observamos, observé</a:t>
            </a:r>
          </a:p>
          <a:p>
            <a:pPr marL="342900" lvl="0" indent="-342900">
              <a:lnSpc>
                <a:spcPct val="115000"/>
              </a:lnSpc>
              <a:spcAft>
                <a:spcPts val="1000"/>
              </a:spcAft>
              <a:buFont typeface="Wingdings" panose="05000000000000000000" pitchFamily="2" charset="2"/>
              <a:buChar char="v"/>
              <a:tabLst>
                <a:tab pos="457200" algn="l"/>
              </a:tabLst>
            </a:pPr>
            <a:r>
              <a:rPr lang="es-ES" dirty="0">
                <a:solidFill>
                  <a:srgbClr val="FF0000"/>
                </a:solidFill>
                <a:latin typeface="Arial" panose="020B0604020202020204" pitchFamily="34" charset="0"/>
                <a:ea typeface="Times New Roman" panose="02020603050405020304" pitchFamily="18" charset="0"/>
                <a:cs typeface="Arial" panose="020B0604020202020204" pitchFamily="34" charset="0"/>
              </a:rPr>
              <a:t>Observamos veinte clases…</a:t>
            </a:r>
          </a:p>
          <a:p>
            <a:pPr marL="342900" lvl="0" indent="-342900">
              <a:lnSpc>
                <a:spcPct val="115000"/>
              </a:lnSpc>
              <a:spcAft>
                <a:spcPts val="1000"/>
              </a:spcAft>
              <a:buFont typeface="Wingdings" panose="05000000000000000000" pitchFamily="2" charset="2"/>
              <a:buChar char="v"/>
              <a:tabLst>
                <a:tab pos="457200" algn="l"/>
              </a:tabLst>
            </a:pPr>
            <a:r>
              <a:rPr lang="es-ES" dirty="0">
                <a:latin typeface="Arial" panose="020B0604020202020204" pitchFamily="34" charset="0"/>
                <a:ea typeface="Times New Roman" panose="02020603050405020304" pitchFamily="18" charset="0"/>
                <a:cs typeface="Arial" panose="020B0604020202020204" pitchFamily="34" charset="0"/>
              </a:rPr>
              <a:t>Se observaron veinte clases…</a:t>
            </a:r>
          </a:p>
          <a:p>
            <a:pPr marL="342900" lvl="0" indent="-342900">
              <a:lnSpc>
                <a:spcPct val="115000"/>
              </a:lnSpc>
              <a:spcAft>
                <a:spcPts val="1000"/>
              </a:spcAft>
              <a:buFont typeface="Wingdings" panose="05000000000000000000" pitchFamily="2" charset="2"/>
              <a:buChar char="v"/>
              <a:tabLst>
                <a:tab pos="457200" algn="l"/>
              </a:tabLst>
            </a:pPr>
            <a:r>
              <a:rPr lang="es-ES" dirty="0">
                <a:latin typeface="Arial" panose="020B0604020202020204" pitchFamily="34" charset="0"/>
                <a:ea typeface="Times New Roman" panose="02020603050405020304" pitchFamily="18" charset="0"/>
                <a:cs typeface="Arial" panose="020B0604020202020204" pitchFamily="34" charset="0"/>
              </a:rPr>
              <a:t>La observación a veinte clases demostró …</a:t>
            </a:r>
          </a:p>
          <a:p>
            <a:pPr marL="342900" lvl="0" indent="-342900">
              <a:lnSpc>
                <a:spcPct val="115000"/>
              </a:lnSpc>
              <a:spcAft>
                <a:spcPts val="1000"/>
              </a:spcAft>
              <a:buFont typeface="Wingdings" panose="05000000000000000000" pitchFamily="2" charset="2"/>
              <a:buChar char="v"/>
              <a:tabLst>
                <a:tab pos="457200" algn="l"/>
              </a:tabLst>
            </a:pPr>
            <a:r>
              <a:rPr lang="es-ES" dirty="0">
                <a:solidFill>
                  <a:srgbClr val="FF0000"/>
                </a:solidFill>
                <a:latin typeface="Arial" panose="020B0604020202020204" pitchFamily="34" charset="0"/>
                <a:ea typeface="Times New Roman" panose="02020603050405020304" pitchFamily="18" charset="0"/>
                <a:cs typeface="Arial" panose="020B0604020202020204" pitchFamily="34" charset="0"/>
              </a:rPr>
              <a:t>La encuesta la aplicamos a los profesores …</a:t>
            </a:r>
          </a:p>
          <a:p>
            <a:pPr marL="342900" lvl="0" indent="-342900">
              <a:lnSpc>
                <a:spcPct val="115000"/>
              </a:lnSpc>
              <a:spcAft>
                <a:spcPts val="1000"/>
              </a:spcAft>
              <a:buFont typeface="Wingdings" panose="05000000000000000000" pitchFamily="2" charset="2"/>
              <a:buChar char="v"/>
              <a:tabLst>
                <a:tab pos="457200" algn="l"/>
              </a:tabLst>
            </a:pPr>
            <a:r>
              <a:rPr lang="es-ES" dirty="0">
                <a:latin typeface="Arial" panose="020B0604020202020204" pitchFamily="34" charset="0"/>
                <a:ea typeface="Times New Roman" panose="02020603050405020304" pitchFamily="18" charset="0"/>
                <a:cs typeface="Arial" panose="020B0604020202020204" pitchFamily="34" charset="0"/>
              </a:rPr>
              <a:t>La encuesta se aplicó a los profesores …</a:t>
            </a:r>
          </a:p>
          <a:p>
            <a:pPr marL="342900" lvl="0" indent="-342900">
              <a:lnSpc>
                <a:spcPct val="115000"/>
              </a:lnSpc>
              <a:spcAft>
                <a:spcPts val="1000"/>
              </a:spcAft>
              <a:buFont typeface="Wingdings" panose="05000000000000000000" pitchFamily="2" charset="2"/>
              <a:buChar char="v"/>
              <a:tabLst>
                <a:tab pos="457200" algn="l"/>
              </a:tabLst>
            </a:pPr>
            <a:r>
              <a:rPr lang="es-ES" dirty="0">
                <a:latin typeface="Arial" panose="020B0604020202020204" pitchFamily="34" charset="0"/>
                <a:ea typeface="Times New Roman" panose="02020603050405020304" pitchFamily="18" charset="0"/>
                <a:cs typeface="Arial" panose="020B0604020202020204" pitchFamily="34" charset="0"/>
              </a:rPr>
              <a:t>La encuesta aplicada a los profesores …</a:t>
            </a:r>
            <a:endParaRPr lang="es-ES"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ectángulo 4"/>
          <p:cNvSpPr/>
          <p:nvPr/>
        </p:nvSpPr>
        <p:spPr>
          <a:xfrm>
            <a:off x="5760720" y="2310946"/>
            <a:ext cx="3264408" cy="2474524"/>
          </a:xfrm>
          <a:prstGeom prst="rect">
            <a:avLst/>
          </a:prstGeom>
          <a:ln w="57150">
            <a:solidFill>
              <a:schemeClr val="accent6">
                <a:lumMod val="50000"/>
              </a:schemeClr>
            </a:solidFill>
          </a:ln>
        </p:spPr>
        <p:txBody>
          <a:bodyPr wrap="square">
            <a:spAutoFit/>
          </a:bodyPr>
          <a:lstStyle/>
          <a:p>
            <a:pPr marL="457200" algn="just">
              <a:lnSpc>
                <a:spcPct val="115000"/>
              </a:lnSpc>
              <a:spcAft>
                <a:spcPts val="0"/>
              </a:spcAft>
            </a:pPr>
            <a:r>
              <a:rPr lang="es-CO" b="1" dirty="0">
                <a:latin typeface="Calibri" panose="020F0502020204030204" pitchFamily="34" charset="0"/>
                <a:ea typeface="Times New Roman" panose="02020603050405020304" pitchFamily="18" charset="0"/>
                <a:cs typeface="Times New Roman" panose="02020603050405020304" pitchFamily="18" charset="0"/>
              </a:rPr>
              <a:t> </a:t>
            </a:r>
            <a:r>
              <a:rPr lang="es-CO" b="1" u="sng" dirty="0" smtClean="0">
                <a:latin typeface="Calibri" panose="020F0502020204030204" pitchFamily="34" charset="0"/>
                <a:ea typeface="Times New Roman" panose="02020603050405020304" pitchFamily="18" charset="0"/>
                <a:cs typeface="Times New Roman" panose="02020603050405020304" pitchFamily="18" charset="0"/>
              </a:rPr>
              <a:t>Concisión</a:t>
            </a:r>
          </a:p>
          <a:p>
            <a:pPr marL="742950" indent="-285750">
              <a:lnSpc>
                <a:spcPct val="115000"/>
              </a:lnSpc>
              <a:spcAft>
                <a:spcPts val="0"/>
              </a:spcAft>
              <a:buFont typeface="Wingdings" panose="05000000000000000000" pitchFamily="2" charset="2"/>
              <a:buChar char="v"/>
            </a:pPr>
            <a:r>
              <a:rPr lang="es-CO" dirty="0" smtClean="0">
                <a:latin typeface="Arial" panose="020B0604020202020204" pitchFamily="34" charset="0"/>
                <a:ea typeface="Times New Roman" panose="02020603050405020304" pitchFamily="18" charset="0"/>
                <a:cs typeface="Arial" panose="020B0604020202020204" pitchFamily="34" charset="0"/>
              </a:rPr>
              <a:t>Lenguaje </a:t>
            </a:r>
            <a:r>
              <a:rPr lang="es-CO" dirty="0">
                <a:latin typeface="Arial" panose="020B0604020202020204" pitchFamily="34" charset="0"/>
                <a:ea typeface="Times New Roman" panose="02020603050405020304" pitchFamily="18" charset="0"/>
                <a:cs typeface="Arial" panose="020B0604020202020204" pitchFamily="34" charset="0"/>
              </a:rPr>
              <a:t>directo en </a:t>
            </a:r>
            <a:r>
              <a:rPr lang="es-CO" dirty="0" smtClean="0">
                <a:latin typeface="Arial" panose="020B0604020202020204" pitchFamily="34" charset="0"/>
                <a:ea typeface="Times New Roman" panose="02020603050405020304" pitchFamily="18" charset="0"/>
                <a:cs typeface="Arial" panose="020B0604020202020204" pitchFamily="34" charset="0"/>
              </a:rPr>
              <a:t>textos profesionales </a:t>
            </a:r>
            <a:r>
              <a:rPr lang="es-CO" dirty="0">
                <a:latin typeface="Arial" panose="020B0604020202020204" pitchFamily="34" charset="0"/>
                <a:ea typeface="Times New Roman" panose="02020603050405020304" pitchFamily="18" charset="0"/>
                <a:cs typeface="Arial" panose="020B0604020202020204" pitchFamily="34" charset="0"/>
              </a:rPr>
              <a:t>o científicos</a:t>
            </a:r>
            <a:endParaRPr lang="es-ES" dirty="0">
              <a:latin typeface="Arial" panose="020B0604020202020204" pitchFamily="34" charset="0"/>
              <a:ea typeface="Times New Roman" panose="02020603050405020304" pitchFamily="18" charset="0"/>
              <a:cs typeface="Arial" panose="020B0604020202020204" pitchFamily="34" charset="0"/>
            </a:endParaRPr>
          </a:p>
          <a:p>
            <a:pPr marL="285750" lvl="0" indent="-285750">
              <a:spcAft>
                <a:spcPts val="0"/>
              </a:spcAft>
              <a:buFont typeface="Wingdings" panose="05000000000000000000" pitchFamily="2" charset="2"/>
              <a:buChar char="v"/>
              <a:tabLst>
                <a:tab pos="457200" algn="l"/>
              </a:tabLst>
            </a:pPr>
            <a:r>
              <a:rPr lang="es-CO" dirty="0" smtClean="0">
                <a:latin typeface="Arial" panose="020B0604020202020204" pitchFamily="34" charset="0"/>
                <a:ea typeface="Times New Roman" panose="02020603050405020304" pitchFamily="18" charset="0"/>
                <a:cs typeface="Arial" panose="020B0604020202020204" pitchFamily="34" charset="0"/>
              </a:rPr>
              <a:t> Empleo </a:t>
            </a:r>
            <a:r>
              <a:rPr lang="es-CO" dirty="0">
                <a:latin typeface="Arial" panose="020B0604020202020204" pitchFamily="34" charset="0"/>
                <a:ea typeface="Times New Roman" panose="02020603050405020304" pitchFamily="18" charset="0"/>
                <a:cs typeface="Arial" panose="020B0604020202020204" pitchFamily="34" charset="0"/>
              </a:rPr>
              <a:t>del vocabulario </a:t>
            </a:r>
            <a:r>
              <a:rPr lang="es-CO" dirty="0" smtClean="0">
                <a:latin typeface="Arial" panose="020B0604020202020204" pitchFamily="34" charset="0"/>
                <a:ea typeface="Times New Roman" panose="02020603050405020304" pitchFamily="18" charset="0"/>
                <a:cs typeface="Arial" panose="020B0604020202020204" pitchFamily="34" charset="0"/>
              </a:rPr>
              <a:t>    técnico</a:t>
            </a:r>
            <a:r>
              <a:rPr lang="es-ES" dirty="0" smtClean="0">
                <a:latin typeface="Arial" panose="020B0604020202020204" pitchFamily="34" charset="0"/>
                <a:ea typeface="Times New Roman" panose="02020603050405020304" pitchFamily="18" charset="0"/>
                <a:cs typeface="Arial" panose="020B0604020202020204" pitchFamily="34" charset="0"/>
              </a:rPr>
              <a:t>. </a:t>
            </a:r>
          </a:p>
          <a:p>
            <a:pPr marL="285750" lvl="0" indent="-285750">
              <a:spcAft>
                <a:spcPts val="0"/>
              </a:spcAft>
              <a:buFont typeface="Wingdings" panose="05000000000000000000" pitchFamily="2" charset="2"/>
              <a:buChar char="v"/>
              <a:tabLst>
                <a:tab pos="457200" algn="l"/>
              </a:tabLst>
            </a:pPr>
            <a:r>
              <a:rPr lang="es-ES" dirty="0" smtClean="0">
                <a:latin typeface="Arial" panose="020B0604020202020204" pitchFamily="34" charset="0"/>
                <a:ea typeface="Times New Roman" panose="02020603050405020304" pitchFamily="18" charset="0"/>
                <a:cs typeface="Arial" panose="020B0604020202020204" pitchFamily="34" charset="0"/>
              </a:rPr>
              <a:t>Respetar </a:t>
            </a:r>
            <a:r>
              <a:rPr lang="es-ES" dirty="0">
                <a:latin typeface="Arial" panose="020B0604020202020204" pitchFamily="34" charset="0"/>
                <a:ea typeface="Times New Roman" panose="02020603050405020304" pitchFamily="18" charset="0"/>
                <a:cs typeface="Arial" panose="020B0604020202020204" pitchFamily="34" charset="0"/>
              </a:rPr>
              <a:t>los términos del diseño de investigación</a:t>
            </a:r>
            <a:endParaRPr lang="es-ES" dirty="0">
              <a:latin typeface="Arial" panose="020B0604020202020204" pitchFamily="34" charset="0"/>
              <a:cs typeface="Arial" panose="020B0604020202020204" pitchFamily="34" charset="0"/>
            </a:endParaRPr>
          </a:p>
        </p:txBody>
      </p:sp>
      <p:sp>
        <p:nvSpPr>
          <p:cNvPr id="6" name="Rectángulo 5"/>
          <p:cNvSpPr/>
          <p:nvPr/>
        </p:nvSpPr>
        <p:spPr>
          <a:xfrm>
            <a:off x="9595104" y="2083983"/>
            <a:ext cx="2282952" cy="4047262"/>
          </a:xfrm>
          <a:prstGeom prst="rect">
            <a:avLst/>
          </a:prstGeom>
          <a:ln w="57150">
            <a:solidFill>
              <a:schemeClr val="accent6">
                <a:lumMod val="50000"/>
              </a:schemeClr>
            </a:solidFill>
          </a:ln>
        </p:spPr>
        <p:txBody>
          <a:bodyPr wrap="square">
            <a:spAutoFit/>
          </a:bodyPr>
          <a:lstStyle/>
          <a:p>
            <a:pPr marL="0" marR="0" lvl="0" indent="0" algn="l" defTabSz="914400" rtl="0" eaLnBrk="1" fontAlgn="auto" latinLnBrk="0" hangingPunct="1">
              <a:lnSpc>
                <a:spcPct val="115000"/>
              </a:lnSpc>
              <a:spcBef>
                <a:spcPts val="1000"/>
              </a:spcBef>
              <a:spcAft>
                <a:spcPts val="1000"/>
              </a:spcAft>
              <a:buClrTx/>
              <a:buSzTx/>
              <a:buFontTx/>
              <a:buNone/>
              <a:tabLst/>
              <a:defRPr/>
            </a:pPr>
            <a:r>
              <a:rPr kumimoji="0" lang="es-CO" sz="1800" b="1" i="0" u="sng"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Carácter lógico</a:t>
            </a:r>
            <a:endParaRPr kumimoji="0" lang="es-ES"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1" fontAlgn="auto" latinLnBrk="0" hangingPunct="1">
              <a:lnSpc>
                <a:spcPct val="115000"/>
              </a:lnSpc>
              <a:spcBef>
                <a:spcPts val="1000"/>
              </a:spcBef>
              <a:spcAft>
                <a:spcPts val="1000"/>
              </a:spcAft>
              <a:buClrTx/>
              <a:buSzTx/>
              <a:buFont typeface="Wingdings" panose="05000000000000000000" pitchFamily="2" charset="2"/>
              <a:buChar char="v"/>
              <a:tabLst>
                <a:tab pos="457200" algn="l"/>
              </a:tabLst>
              <a:defRPr/>
            </a:pPr>
            <a:r>
              <a:rPr kumimoji="0" lang="es-CO"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Organización de la información en el texto</a:t>
            </a:r>
            <a:endPar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1" fontAlgn="auto" latinLnBrk="0" hangingPunct="1">
              <a:lnSpc>
                <a:spcPct val="115000"/>
              </a:lnSpc>
              <a:spcBef>
                <a:spcPts val="1000"/>
              </a:spcBef>
              <a:spcAft>
                <a:spcPts val="1000"/>
              </a:spcAft>
              <a:buClrTx/>
              <a:buSzTx/>
              <a:buFont typeface="Wingdings" panose="05000000000000000000" pitchFamily="2" charset="2"/>
              <a:buChar char="v"/>
              <a:tabLst>
                <a:tab pos="457200" algn="l"/>
              </a:tabLst>
              <a:defRPr/>
            </a:pPr>
            <a:r>
              <a:rPr kumimoji="0" lang="es-CO"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Tránsito del contenido de lo general a lo particular</a:t>
            </a:r>
            <a:endPar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1" fontAlgn="auto" latinLnBrk="0" hangingPunct="1">
              <a:lnSpc>
                <a:spcPct val="115000"/>
              </a:lnSpc>
              <a:spcBef>
                <a:spcPts val="1000"/>
              </a:spcBef>
              <a:spcAft>
                <a:spcPts val="1000"/>
              </a:spcAft>
              <a:buClrTx/>
              <a:buSzTx/>
              <a:buFont typeface="Wingdings" panose="05000000000000000000" pitchFamily="2" charset="2"/>
              <a:buChar char="v"/>
              <a:tabLst>
                <a:tab pos="457200" algn="l"/>
              </a:tabLst>
              <a:defRPr/>
            </a:pPr>
            <a:r>
              <a:rPr kumimoji="0" lang="es-CO"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Uso de la lógica de la ciencia </a:t>
            </a:r>
            <a:endPar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7" name="Título 1"/>
          <p:cNvSpPr>
            <a:spLocks noGrp="1"/>
          </p:cNvSpPr>
          <p:nvPr>
            <p:ph type="title"/>
          </p:nvPr>
        </p:nvSpPr>
        <p:spPr>
          <a:xfrm>
            <a:off x="1661160" y="331822"/>
            <a:ext cx="6038088" cy="585851"/>
          </a:xfrm>
          <a:solidFill>
            <a:schemeClr val="accent6">
              <a:lumMod val="20000"/>
              <a:lumOff val="80000"/>
            </a:schemeClr>
          </a:solidFill>
          <a:ln w="76200">
            <a:solidFill>
              <a:schemeClr val="accent6">
                <a:lumMod val="50000"/>
              </a:schemeClr>
            </a:solidFill>
          </a:ln>
        </p:spPr>
        <p:txBody>
          <a:bodyPr>
            <a:noAutofit/>
          </a:bodyPr>
          <a:lstStyle/>
          <a:p>
            <a:pPr marL="228600" lvl="0" indent="-228600" algn="ctr">
              <a:lnSpc>
                <a:spcPct val="115000"/>
              </a:lnSpc>
              <a:spcBef>
                <a:spcPts val="1000"/>
              </a:spcBef>
              <a:spcAft>
                <a:spcPts val="1000"/>
              </a:spcAft>
            </a:pPr>
            <a:r>
              <a:rPr lang="es-CO" sz="2000" b="1" dirty="0">
                <a:solidFill>
                  <a:prstClr val="black"/>
                </a:solidFill>
                <a:latin typeface="Arial" panose="020B0604020202020204" pitchFamily="34" charset="0"/>
                <a:ea typeface="Times New Roman" panose="02020603050405020304" pitchFamily="18" charset="0"/>
                <a:cs typeface="Arial" panose="020B0604020202020204" pitchFamily="34" charset="0"/>
              </a:rPr>
              <a:t>Características del estilo </a:t>
            </a:r>
            <a:r>
              <a:rPr lang="es-CO" sz="2000"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profesional</a:t>
            </a:r>
            <a:endParaRPr lang="es-ES" sz="2000" dirty="0">
              <a:latin typeface="Arial" panose="020B0604020202020204" pitchFamily="34" charset="0"/>
              <a:cs typeface="Arial" panose="020B0604020202020204" pitchFamily="34" charset="0"/>
            </a:endParaRPr>
          </a:p>
        </p:txBody>
      </p:sp>
      <p:cxnSp>
        <p:nvCxnSpPr>
          <p:cNvPr id="10" name="Conector recto de flecha 9"/>
          <p:cNvCxnSpPr/>
          <p:nvPr/>
        </p:nvCxnSpPr>
        <p:spPr>
          <a:xfrm flipH="1">
            <a:off x="2039112" y="1133856"/>
            <a:ext cx="310896" cy="676656"/>
          </a:xfrm>
          <a:prstGeom prst="straightConnector1">
            <a:avLst/>
          </a:prstGeom>
          <a:ln>
            <a:solidFill>
              <a:schemeClr val="accent6">
                <a:lumMod val="50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12" name="Conector recto de flecha 11"/>
          <p:cNvCxnSpPr/>
          <p:nvPr/>
        </p:nvCxnSpPr>
        <p:spPr>
          <a:xfrm>
            <a:off x="5989320" y="1106424"/>
            <a:ext cx="18288" cy="977559"/>
          </a:xfrm>
          <a:prstGeom prst="straightConnector1">
            <a:avLst/>
          </a:prstGeom>
          <a:ln>
            <a:solidFill>
              <a:schemeClr val="accent6">
                <a:lumMod val="50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14" name="Conector recto de flecha 13"/>
          <p:cNvCxnSpPr/>
          <p:nvPr/>
        </p:nvCxnSpPr>
        <p:spPr>
          <a:xfrm>
            <a:off x="7050024" y="1033272"/>
            <a:ext cx="2249424" cy="1050711"/>
          </a:xfrm>
          <a:prstGeom prst="straightConnector1">
            <a:avLst/>
          </a:prstGeom>
          <a:ln>
            <a:solidFill>
              <a:schemeClr val="accent6">
                <a:lumMod val="50000"/>
              </a:schemeClr>
            </a:solidFill>
            <a:tailEnd type="triangle"/>
          </a:ln>
        </p:spPr>
        <p:style>
          <a:lnRef idx="1">
            <a:schemeClr val="accent6"/>
          </a:lnRef>
          <a:fillRef idx="0">
            <a:schemeClr val="accent6"/>
          </a:fillRef>
          <a:effectRef idx="0">
            <a:schemeClr val="accent6"/>
          </a:effectRef>
          <a:fontRef idx="minor">
            <a:schemeClr val="tx1"/>
          </a:fontRef>
        </p:style>
      </p:cxnSp>
      <p:pic>
        <p:nvPicPr>
          <p:cNvPr id="9" name="Imagen 8"/>
          <p:cNvPicPr>
            <a:picLocks noChangeAspect="1"/>
          </p:cNvPicPr>
          <p:nvPr/>
        </p:nvPicPr>
        <p:blipFill>
          <a:blip r:embed="rId2"/>
          <a:stretch>
            <a:fillRect/>
          </a:stretch>
        </p:blipFill>
        <p:spPr>
          <a:xfrm>
            <a:off x="7903464" y="369131"/>
            <a:ext cx="2646346" cy="1018215"/>
          </a:xfrm>
          <a:prstGeom prst="rect">
            <a:avLst/>
          </a:prstGeom>
        </p:spPr>
      </p:pic>
      <p:sp>
        <p:nvSpPr>
          <p:cNvPr id="11" name="Llamada de nube 10"/>
          <p:cNvSpPr/>
          <p:nvPr/>
        </p:nvSpPr>
        <p:spPr>
          <a:xfrm>
            <a:off x="9595104" y="90287"/>
            <a:ext cx="2521527" cy="627902"/>
          </a:xfrm>
          <a:prstGeom prst="cloudCallout">
            <a:avLst/>
          </a:pr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rgbClr val="FF0000"/>
                </a:solidFill>
              </a:rPr>
              <a:t>¿Cómo lograrlo? </a:t>
            </a:r>
            <a:endParaRPr lang="es-ES" sz="1600" b="1" dirty="0">
              <a:solidFill>
                <a:srgbClr val="FF0000"/>
              </a:solidFill>
            </a:endParaRPr>
          </a:p>
        </p:txBody>
      </p:sp>
      <p:pic>
        <p:nvPicPr>
          <p:cNvPr id="13" name="3 Imagen" descr="F:\Proyectos\ID_UCCFD\Manual_id\apps_produccion\Papelería_Institucional\Invitacion-02.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833759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8904" y="390998"/>
            <a:ext cx="6038088" cy="585851"/>
          </a:xfrm>
          <a:solidFill>
            <a:schemeClr val="accent6">
              <a:lumMod val="20000"/>
              <a:lumOff val="80000"/>
            </a:schemeClr>
          </a:solidFill>
          <a:ln w="76200">
            <a:solidFill>
              <a:schemeClr val="accent6">
                <a:lumMod val="50000"/>
              </a:schemeClr>
            </a:solidFill>
          </a:ln>
        </p:spPr>
        <p:txBody>
          <a:bodyPr>
            <a:noAutofit/>
          </a:bodyPr>
          <a:lstStyle/>
          <a:p>
            <a:pPr marL="228600" lvl="0" indent="-228600" algn="ctr">
              <a:lnSpc>
                <a:spcPct val="115000"/>
              </a:lnSpc>
              <a:spcBef>
                <a:spcPts val="1000"/>
              </a:spcBef>
              <a:spcAft>
                <a:spcPts val="1000"/>
              </a:spcAft>
            </a:pPr>
            <a:r>
              <a:rPr lang="es-CO" sz="2000" b="1" dirty="0">
                <a:solidFill>
                  <a:prstClr val="black"/>
                </a:solidFill>
                <a:latin typeface="Arial" panose="020B0604020202020204" pitchFamily="34" charset="0"/>
                <a:ea typeface="Times New Roman" panose="02020603050405020304" pitchFamily="18" charset="0"/>
                <a:cs typeface="Arial" panose="020B0604020202020204" pitchFamily="34" charset="0"/>
              </a:rPr>
              <a:t>Características del estilo </a:t>
            </a:r>
            <a:r>
              <a:rPr lang="es-CO" sz="2000"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profesional</a:t>
            </a:r>
            <a:endParaRPr lang="es-ES" sz="2000"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237744" y="1603945"/>
            <a:ext cx="4754880" cy="4209416"/>
          </a:xfrm>
          <a:ln w="57150">
            <a:solidFill>
              <a:schemeClr val="accent6">
                <a:lumMod val="50000"/>
              </a:schemeClr>
            </a:solidFill>
          </a:ln>
        </p:spPr>
        <p:txBody>
          <a:bodyPr>
            <a:noAutofit/>
          </a:bodyPr>
          <a:lstStyle/>
          <a:p>
            <a:pPr marL="0" indent="0">
              <a:lnSpc>
                <a:spcPct val="115000"/>
              </a:lnSpc>
              <a:spcAft>
                <a:spcPts val="1000"/>
              </a:spcAft>
              <a:buNone/>
            </a:pPr>
            <a:r>
              <a:rPr lang="es-CO" sz="1800" b="1" u="sng" dirty="0" smtClean="0">
                <a:latin typeface="Arial" panose="020B0604020202020204" pitchFamily="34" charset="0"/>
                <a:ea typeface="Times New Roman" panose="02020603050405020304" pitchFamily="18" charset="0"/>
                <a:cs typeface="Arial" panose="020B0604020202020204" pitchFamily="34" charset="0"/>
              </a:rPr>
              <a:t>Objetividad</a:t>
            </a:r>
            <a:endParaRPr lang="es-ES" sz="1800" b="1" dirty="0">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5000"/>
              </a:lnSpc>
              <a:spcAft>
                <a:spcPts val="1000"/>
              </a:spcAft>
              <a:tabLst>
                <a:tab pos="457200" algn="l"/>
              </a:tabLst>
            </a:pPr>
            <a:r>
              <a:rPr lang="es-CO" sz="1800" dirty="0">
                <a:latin typeface="Arial" panose="020B0604020202020204" pitchFamily="34" charset="0"/>
                <a:ea typeface="Times New Roman" panose="02020603050405020304" pitchFamily="18" charset="0"/>
                <a:cs typeface="Arial" panose="020B0604020202020204" pitchFamily="34" charset="0"/>
              </a:rPr>
              <a:t> En el análisis de las fuentes bibliográficas relacionar a los autores con los años correspondientes al estudio del tema. </a:t>
            </a:r>
            <a:endParaRPr lang="es-ES" sz="18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5000"/>
              </a:lnSpc>
              <a:spcAft>
                <a:spcPts val="1000"/>
              </a:spcAft>
              <a:tabLst>
                <a:tab pos="457200" algn="l"/>
              </a:tabLst>
            </a:pPr>
            <a:r>
              <a:rPr lang="es-CO" sz="1800" dirty="0">
                <a:latin typeface="Arial" panose="020B0604020202020204" pitchFamily="34" charset="0"/>
                <a:ea typeface="Times New Roman" panose="02020603050405020304" pitchFamily="18" charset="0"/>
                <a:cs typeface="Arial" panose="020B0604020202020204" pitchFamily="34" charset="0"/>
              </a:rPr>
              <a:t>   No debe referirse a: </a:t>
            </a:r>
            <a:r>
              <a:rPr lang="es-CO" sz="180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muchos</a:t>
            </a:r>
            <a:r>
              <a:rPr lang="es-CO" sz="1800" dirty="0" smtClean="0">
                <a:latin typeface="Arial" panose="020B0604020202020204" pitchFamily="34" charset="0"/>
                <a:ea typeface="Times New Roman" panose="02020603050405020304" pitchFamily="18" charset="0"/>
                <a:cs typeface="Arial" panose="020B0604020202020204" pitchFamily="34" charset="0"/>
              </a:rPr>
              <a:t> autores</a:t>
            </a:r>
            <a:r>
              <a:rPr lang="es-ES" sz="1800" dirty="0" smtClean="0">
                <a:latin typeface="Arial" panose="020B0604020202020204" pitchFamily="34" charset="0"/>
                <a:ea typeface="Times New Roman" panose="02020603050405020304" pitchFamily="18" charset="0"/>
                <a:cs typeface="Arial" panose="020B0604020202020204" pitchFamily="34" charset="0"/>
              </a:rPr>
              <a:t>, </a:t>
            </a:r>
            <a:r>
              <a:rPr lang="es-ES" sz="180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o</a:t>
            </a:r>
            <a:r>
              <a:rPr lang="es-CO" sz="1800"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tros</a:t>
            </a:r>
            <a:r>
              <a:rPr lang="es-CO" sz="180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s-CO" sz="1800" dirty="0">
                <a:latin typeface="Arial" panose="020B0604020202020204" pitchFamily="34" charset="0"/>
                <a:ea typeface="Times New Roman" panose="02020603050405020304" pitchFamily="18" charset="0"/>
                <a:cs typeface="Arial" panose="020B0604020202020204" pitchFamily="34" charset="0"/>
              </a:rPr>
              <a:t>autores, </a:t>
            </a:r>
            <a:r>
              <a:rPr lang="es-CO" sz="180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unos</a:t>
            </a:r>
            <a:r>
              <a:rPr lang="es-CO" sz="1800" dirty="0" smtClean="0">
                <a:latin typeface="Arial" panose="020B0604020202020204" pitchFamily="34" charset="0"/>
                <a:ea typeface="Times New Roman" panose="02020603050405020304" pitchFamily="18" charset="0"/>
                <a:cs typeface="Arial" panose="020B0604020202020204" pitchFamily="34" charset="0"/>
              </a:rPr>
              <a:t> </a:t>
            </a:r>
            <a:r>
              <a:rPr lang="es-CO" sz="1800" dirty="0">
                <a:latin typeface="Arial" panose="020B0604020202020204" pitchFamily="34" charset="0"/>
                <a:ea typeface="Times New Roman" panose="02020603050405020304" pitchFamily="18" charset="0"/>
                <a:cs typeface="Arial" panose="020B0604020202020204" pitchFamily="34" charset="0"/>
              </a:rPr>
              <a:t>autores, </a:t>
            </a:r>
            <a:r>
              <a:rPr lang="es-CO" sz="1800" dirty="0">
                <a:solidFill>
                  <a:srgbClr val="FF0000"/>
                </a:solidFill>
                <a:latin typeface="Arial" panose="020B0604020202020204" pitchFamily="34" charset="0"/>
                <a:ea typeface="Times New Roman" panose="02020603050405020304" pitchFamily="18" charset="0"/>
                <a:cs typeface="Arial" panose="020B0604020202020204" pitchFamily="34" charset="0"/>
              </a:rPr>
              <a:t>algunos</a:t>
            </a:r>
            <a:r>
              <a:rPr lang="es-CO" sz="1800" dirty="0">
                <a:latin typeface="Arial" panose="020B0604020202020204" pitchFamily="34" charset="0"/>
                <a:ea typeface="Times New Roman" panose="02020603050405020304" pitchFamily="18" charset="0"/>
                <a:cs typeface="Arial" panose="020B0604020202020204" pitchFamily="34" charset="0"/>
              </a:rPr>
              <a:t> …</a:t>
            </a:r>
            <a:endParaRPr lang="es-ES" sz="18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5000"/>
              </a:lnSpc>
              <a:spcAft>
                <a:spcPts val="1000"/>
              </a:spcAft>
              <a:tabLst>
                <a:tab pos="457200" algn="l"/>
              </a:tabLst>
            </a:pPr>
            <a:r>
              <a:rPr lang="es-CO" sz="1800" dirty="0">
                <a:latin typeface="Arial" panose="020B0604020202020204" pitchFamily="34" charset="0"/>
                <a:ea typeface="Times New Roman" panose="02020603050405020304" pitchFamily="18" charset="0"/>
                <a:cs typeface="Arial" panose="020B0604020202020204" pitchFamily="34" charset="0"/>
              </a:rPr>
              <a:t>   No empleo de posiciones absolutas</a:t>
            </a:r>
            <a:r>
              <a:rPr lang="es-CO" sz="1800" dirty="0" smtClean="0">
                <a:latin typeface="Arial" panose="020B0604020202020204" pitchFamily="34" charset="0"/>
                <a:ea typeface="Times New Roman" panose="02020603050405020304" pitchFamily="18" charset="0"/>
                <a:cs typeface="Arial" panose="020B0604020202020204" pitchFamily="34" charset="0"/>
              </a:rPr>
              <a:t>: la </a:t>
            </a:r>
            <a:r>
              <a:rPr lang="es-CO" sz="1800" dirty="0">
                <a:latin typeface="Arial" panose="020B0604020202020204" pitchFamily="34" charset="0"/>
                <a:ea typeface="Times New Roman" panose="02020603050405020304" pitchFamily="18" charset="0"/>
                <a:cs typeface="Arial" panose="020B0604020202020204" pitchFamily="34" charset="0"/>
              </a:rPr>
              <a:t>única concepción …, la definición que sí es adecuada es </a:t>
            </a:r>
            <a:r>
              <a:rPr lang="es-CO" sz="1800" dirty="0" smtClean="0">
                <a:latin typeface="Arial" panose="020B0604020202020204" pitchFamily="34" charset="0"/>
                <a:ea typeface="Times New Roman" panose="02020603050405020304" pitchFamily="18" charset="0"/>
                <a:cs typeface="Arial" panose="020B0604020202020204" pitchFamily="34" charset="0"/>
              </a:rPr>
              <a:t>…</a:t>
            </a:r>
            <a:endParaRPr lang="es-ES" sz="1800" dirty="0">
              <a:latin typeface="Arial" panose="020B0604020202020204" pitchFamily="34" charset="0"/>
              <a:ea typeface="Times New Roman" panose="02020603050405020304" pitchFamily="18" charset="0"/>
              <a:cs typeface="Arial" panose="020B0604020202020204" pitchFamily="34" charset="0"/>
            </a:endParaRPr>
          </a:p>
        </p:txBody>
      </p:sp>
      <p:sp>
        <p:nvSpPr>
          <p:cNvPr id="5" name="Rectángulo 4"/>
          <p:cNvSpPr/>
          <p:nvPr/>
        </p:nvSpPr>
        <p:spPr>
          <a:xfrm>
            <a:off x="7424928" y="1463040"/>
            <a:ext cx="4398264" cy="5259388"/>
          </a:xfrm>
          <a:prstGeom prst="rect">
            <a:avLst/>
          </a:prstGeom>
          <a:ln w="57150">
            <a:solidFill>
              <a:schemeClr val="accent6">
                <a:lumMod val="50000"/>
              </a:schemeClr>
            </a:solidFill>
          </a:ln>
        </p:spPr>
        <p:txBody>
          <a:bodyPr wrap="square">
            <a:spAutoFit/>
          </a:bodyPr>
          <a:lstStyle/>
          <a:p>
            <a:pPr marL="0" marR="0" lvl="0" indent="0" algn="l" defTabSz="914400" rtl="0" eaLnBrk="1" fontAlgn="auto" latinLnBrk="0" hangingPunct="1">
              <a:lnSpc>
                <a:spcPct val="115000"/>
              </a:lnSpc>
              <a:spcBef>
                <a:spcPts val="1000"/>
              </a:spcBef>
              <a:spcAft>
                <a:spcPts val="1000"/>
              </a:spcAft>
              <a:buClrTx/>
              <a:buSzTx/>
              <a:buFontTx/>
              <a:buNone/>
              <a:tabLst>
                <a:tab pos="457200" algn="l"/>
              </a:tabLst>
              <a:defRPr/>
            </a:pPr>
            <a:r>
              <a:rPr kumimoji="0" lang="es-CO" b="1" i="0" u="sng"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Objetividad</a:t>
            </a:r>
            <a:endParaRPr kumimoji="0" lang="es-ES"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1" fontAlgn="auto" latinLnBrk="0" hangingPunct="1">
              <a:lnSpc>
                <a:spcPct val="115000"/>
              </a:lnSpc>
              <a:spcBef>
                <a:spcPts val="1000"/>
              </a:spcBef>
              <a:spcAft>
                <a:spcPts val="1000"/>
              </a:spcAft>
              <a:buClrTx/>
              <a:buSzTx/>
              <a:buFont typeface="Arial" panose="020B0604020202020204" pitchFamily="34" charset="0"/>
              <a:buChar char="•"/>
              <a:tabLst>
                <a:tab pos="457200" algn="l"/>
              </a:tabLst>
              <a:defRPr/>
            </a:pPr>
            <a:r>
              <a:rPr kumimoji="0" lang="es-CO"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En el análisis de los instrumentos del diagnóstico, debe ajustarse a lo que se pregunta. </a:t>
            </a:r>
            <a:endParaRPr kumimoji="0" lang="es-ES"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1" fontAlgn="auto" latinLnBrk="0" hangingPunct="1">
              <a:lnSpc>
                <a:spcPct val="115000"/>
              </a:lnSpc>
              <a:spcBef>
                <a:spcPts val="1000"/>
              </a:spcBef>
              <a:spcAft>
                <a:spcPts val="1000"/>
              </a:spcAft>
              <a:buClrTx/>
              <a:buSzTx/>
              <a:buFont typeface="Arial" panose="020B0604020202020204" pitchFamily="34" charset="0"/>
              <a:buChar char="•"/>
              <a:tabLst>
                <a:tab pos="457200" algn="l"/>
              </a:tabLst>
              <a:defRPr/>
            </a:pPr>
            <a:r>
              <a:rPr kumimoji="0" lang="es-CO"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No debe referirse a otros elementos que no se preguntan o preguntar las causas o limitaciones.</a:t>
            </a:r>
            <a:endParaRPr kumimoji="0" lang="es-ES"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1" fontAlgn="auto" latinLnBrk="0" hangingPunct="1">
              <a:lnSpc>
                <a:spcPct val="115000"/>
              </a:lnSpc>
              <a:spcBef>
                <a:spcPts val="1000"/>
              </a:spcBef>
              <a:spcAft>
                <a:spcPts val="1000"/>
              </a:spcAft>
              <a:buClrTx/>
              <a:buSzTx/>
              <a:buFont typeface="Arial" panose="020B0604020202020204" pitchFamily="34" charset="0"/>
              <a:buChar char="•"/>
              <a:tabLst>
                <a:tab pos="457200" algn="l"/>
              </a:tabLst>
              <a:defRPr/>
            </a:pPr>
            <a:r>
              <a:rPr kumimoji="0" lang="es-CO"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¿Existe libro de texto? __Sí   __No</a:t>
            </a:r>
            <a:endParaRPr kumimoji="0" lang="es-ES"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1" fontAlgn="auto" latinLnBrk="0" hangingPunct="1">
              <a:lnSpc>
                <a:spcPct val="115000"/>
              </a:lnSpc>
              <a:spcBef>
                <a:spcPts val="1000"/>
              </a:spcBef>
              <a:spcAft>
                <a:spcPts val="1000"/>
              </a:spcAft>
              <a:buClrTx/>
              <a:buSzTx/>
              <a:buFont typeface="Arial" panose="020B0604020202020204" pitchFamily="34" charset="0"/>
              <a:buChar char="•"/>
              <a:tabLst>
                <a:tab pos="457200" algn="l"/>
              </a:tabLst>
              <a:defRPr/>
            </a:pPr>
            <a:r>
              <a:rPr kumimoji="0" lang="es-CO"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El 90% reconoce la ausencia del libro y el 10% trabaja con el libro viejo con validez para temas clásicos. Se debe a los problemas de carencia por el Período Especial.</a:t>
            </a:r>
            <a:endParaRPr kumimoji="0" lang="es-ES"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7" name="Rectángulo 6"/>
          <p:cNvSpPr/>
          <p:nvPr/>
        </p:nvSpPr>
        <p:spPr>
          <a:xfrm>
            <a:off x="2340864" y="6016752"/>
            <a:ext cx="4864608" cy="729430"/>
          </a:xfrm>
          <a:prstGeom prst="rect">
            <a:avLst/>
          </a:prstGeom>
          <a:ln w="57150">
            <a:solidFill>
              <a:schemeClr val="accent6">
                <a:lumMod val="50000"/>
              </a:schemeClr>
            </a:solidFill>
          </a:ln>
        </p:spPr>
        <p:txBody>
          <a:bodyPr wrap="square">
            <a:spAutoFit/>
          </a:bodyPr>
          <a:lstStyle/>
          <a:p>
            <a:pPr lvl="0" algn="just">
              <a:lnSpc>
                <a:spcPct val="115000"/>
              </a:lnSpc>
              <a:buSzPts val="800"/>
              <a:tabLst>
                <a:tab pos="228600" algn="l"/>
              </a:tabLst>
            </a:pPr>
            <a:r>
              <a:rPr lang="es-ES_tradnl" dirty="0" smtClean="0">
                <a:solidFill>
                  <a:prstClr val="black"/>
                </a:solidFill>
                <a:latin typeface="Arial" panose="020B0604020202020204" pitchFamily="34" charset="0"/>
                <a:ea typeface="Times New Roman" panose="02020603050405020304" pitchFamily="18" charset="0"/>
              </a:rPr>
              <a:t>Utilizar la 3ra persona, un orden lineal, el modo indicativo y no </a:t>
            </a:r>
            <a:r>
              <a:rPr lang="es-ES_tradnl" dirty="0">
                <a:solidFill>
                  <a:prstClr val="black"/>
                </a:solidFill>
                <a:latin typeface="Arial" panose="020B0604020202020204" pitchFamily="34" charset="0"/>
                <a:ea typeface="Times New Roman" panose="02020603050405020304" pitchFamily="18" charset="0"/>
              </a:rPr>
              <a:t>diminutivos.</a:t>
            </a:r>
            <a:endParaRPr lang="es-ES" sz="1600" dirty="0">
              <a:solidFill>
                <a:prstClr val="black"/>
              </a:solidFill>
              <a:latin typeface="Times New Roman" panose="02020603050405020304" pitchFamily="18" charset="0"/>
              <a:ea typeface="Times New Roman" panose="02020603050405020304" pitchFamily="18" charset="0"/>
            </a:endParaRPr>
          </a:p>
        </p:txBody>
      </p:sp>
      <p:cxnSp>
        <p:nvCxnSpPr>
          <p:cNvPr id="9" name="Conector recto de flecha 8"/>
          <p:cNvCxnSpPr/>
          <p:nvPr/>
        </p:nvCxnSpPr>
        <p:spPr>
          <a:xfrm>
            <a:off x="5522976" y="1188720"/>
            <a:ext cx="100584" cy="4590288"/>
          </a:xfrm>
          <a:prstGeom prst="straightConnector1">
            <a:avLst/>
          </a:prstGeom>
          <a:ln>
            <a:solidFill>
              <a:schemeClr val="accent6">
                <a:lumMod val="50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11" name="Conector recto de flecha 10"/>
          <p:cNvCxnSpPr/>
          <p:nvPr/>
        </p:nvCxnSpPr>
        <p:spPr>
          <a:xfrm flipH="1">
            <a:off x="3758184" y="1139824"/>
            <a:ext cx="99060" cy="323216"/>
          </a:xfrm>
          <a:prstGeom prst="straightConnector1">
            <a:avLst/>
          </a:prstGeom>
          <a:ln>
            <a:solidFill>
              <a:schemeClr val="accent6">
                <a:lumMod val="50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13" name="Conector recto de flecha 12"/>
          <p:cNvCxnSpPr/>
          <p:nvPr/>
        </p:nvCxnSpPr>
        <p:spPr>
          <a:xfrm>
            <a:off x="6289548" y="1139824"/>
            <a:ext cx="915924" cy="652400"/>
          </a:xfrm>
          <a:prstGeom prst="straightConnector1">
            <a:avLst/>
          </a:prstGeom>
          <a:ln>
            <a:solidFill>
              <a:schemeClr val="accent6">
                <a:lumMod val="50000"/>
              </a:schemeClr>
            </a:solidFill>
            <a:tailEnd type="triangle"/>
          </a:ln>
        </p:spPr>
        <p:style>
          <a:lnRef idx="1">
            <a:schemeClr val="accent6"/>
          </a:lnRef>
          <a:fillRef idx="0">
            <a:schemeClr val="accent6"/>
          </a:fillRef>
          <a:effectRef idx="0">
            <a:schemeClr val="accent6"/>
          </a:effectRef>
          <a:fontRef idx="minor">
            <a:schemeClr val="tx1"/>
          </a:fontRef>
        </p:style>
      </p:cxnSp>
      <p:pic>
        <p:nvPicPr>
          <p:cNvPr id="12" name="Imagen 11"/>
          <p:cNvPicPr>
            <a:picLocks noChangeAspect="1"/>
          </p:cNvPicPr>
          <p:nvPr/>
        </p:nvPicPr>
        <p:blipFill>
          <a:blip r:embed="rId2"/>
          <a:stretch>
            <a:fillRect/>
          </a:stretch>
        </p:blipFill>
        <p:spPr>
          <a:xfrm>
            <a:off x="7936992" y="399478"/>
            <a:ext cx="2231136" cy="1018215"/>
          </a:xfrm>
          <a:prstGeom prst="rect">
            <a:avLst/>
          </a:prstGeom>
        </p:spPr>
      </p:pic>
      <p:sp>
        <p:nvSpPr>
          <p:cNvPr id="14" name="Llamada de nube 13"/>
          <p:cNvSpPr/>
          <p:nvPr/>
        </p:nvSpPr>
        <p:spPr>
          <a:xfrm>
            <a:off x="9512393" y="82959"/>
            <a:ext cx="2511968" cy="484632"/>
          </a:xfrm>
          <a:prstGeom prst="cloudCallout">
            <a:avLst/>
          </a:pr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rgbClr val="FF0000"/>
                </a:solidFill>
              </a:rPr>
              <a:t>¿Cómo lograrlo? </a:t>
            </a:r>
            <a:endParaRPr lang="es-ES" sz="1600" b="1" dirty="0">
              <a:solidFill>
                <a:srgbClr val="FF0000"/>
              </a:solidFill>
            </a:endParaRPr>
          </a:p>
        </p:txBody>
      </p:sp>
      <p:pic>
        <p:nvPicPr>
          <p:cNvPr id="15" name="3 Imagen" descr="F:\Proyectos\ID_UCCFD\Manual_id\apps_produccion\Papelería_Institucional\Invitacion-02.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2803176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82321" y="1303803"/>
            <a:ext cx="3503295" cy="2742289"/>
          </a:xfrm>
          <a:prstGeom prst="rect">
            <a:avLst/>
          </a:prstGeom>
          <a:ln w="57150">
            <a:solidFill>
              <a:schemeClr val="accent6">
                <a:lumMod val="50000"/>
              </a:schemeClr>
            </a:solidFill>
          </a:ln>
        </p:spPr>
        <p:txBody>
          <a:bodyPr wrap="square">
            <a:spAutoFit/>
          </a:bodyPr>
          <a:lstStyle/>
          <a:p>
            <a:pPr lvl="0">
              <a:lnSpc>
                <a:spcPct val="115000"/>
              </a:lnSpc>
              <a:spcAft>
                <a:spcPts val="1000"/>
              </a:spcAft>
            </a:pPr>
            <a:r>
              <a:rPr lang="es-ES" sz="1600" b="1" u="sng" dirty="0" smtClean="0">
                <a:latin typeface="Arial" panose="020B0604020202020204" pitchFamily="34" charset="0"/>
                <a:ea typeface="Times New Roman" panose="02020603050405020304" pitchFamily="18" charset="0"/>
                <a:cs typeface="Arial" panose="020B0604020202020204" pitchFamily="34" charset="0"/>
              </a:rPr>
              <a:t>Imprecisión </a:t>
            </a:r>
            <a:r>
              <a:rPr lang="es-ES" sz="1600" b="1" u="sng" dirty="0">
                <a:latin typeface="Arial" panose="020B0604020202020204" pitchFamily="34" charset="0"/>
                <a:ea typeface="Times New Roman" panose="02020603050405020304" pitchFamily="18" charset="0"/>
                <a:cs typeface="Arial" panose="020B0604020202020204" pitchFamily="34" charset="0"/>
              </a:rPr>
              <a:t>en la </a:t>
            </a:r>
            <a:r>
              <a:rPr lang="es-ES" sz="1600" b="1" u="sng" dirty="0" smtClean="0">
                <a:latin typeface="Arial" panose="020B0604020202020204" pitchFamily="34" charset="0"/>
                <a:ea typeface="Times New Roman" panose="02020603050405020304" pitchFamily="18" charset="0"/>
                <a:cs typeface="Arial" panose="020B0604020202020204" pitchFamily="34" charset="0"/>
              </a:rPr>
              <a:t>terminología (in</a:t>
            </a:r>
            <a:r>
              <a:rPr lang="es-ES" sz="1600" b="1" u="sng"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exactitud)</a:t>
            </a:r>
            <a:endParaRPr lang="es-ES" sz="1600" b="1" u="sng" dirty="0">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5000"/>
              </a:lnSpc>
              <a:spcAft>
                <a:spcPts val="1000"/>
              </a:spcAft>
              <a:buFont typeface="Arial" panose="020B0604020202020204" pitchFamily="34" charset="0"/>
              <a:buChar char="•"/>
              <a:tabLst>
                <a:tab pos="457200" algn="l"/>
              </a:tabLst>
            </a:pPr>
            <a:r>
              <a:rPr lang="es-ES"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La mayoría </a:t>
            </a:r>
            <a:r>
              <a:rPr lang="es-ES" sz="1600" dirty="0">
                <a:latin typeface="Arial" panose="020B0604020202020204" pitchFamily="34" charset="0"/>
                <a:ea typeface="Times New Roman" panose="02020603050405020304" pitchFamily="18" charset="0"/>
                <a:cs typeface="Arial" panose="020B0604020202020204" pitchFamily="34" charset="0"/>
              </a:rPr>
              <a:t>de los estudiantes afirman… ¿%?</a:t>
            </a:r>
          </a:p>
          <a:p>
            <a:pPr marL="342900" lvl="0" indent="-342900">
              <a:lnSpc>
                <a:spcPct val="115000"/>
              </a:lnSpc>
              <a:spcAft>
                <a:spcPts val="1000"/>
              </a:spcAft>
              <a:buFont typeface="Arial" panose="020B0604020202020204" pitchFamily="34" charset="0"/>
              <a:buChar char="•"/>
              <a:tabLst>
                <a:tab pos="457200" algn="l"/>
              </a:tabLst>
            </a:pPr>
            <a:r>
              <a:rPr lang="es-ES"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Algunos</a:t>
            </a:r>
            <a:r>
              <a:rPr lang="es-ES" sz="1600" dirty="0">
                <a:latin typeface="Arial" panose="020B0604020202020204" pitchFamily="34" charset="0"/>
                <a:ea typeface="Times New Roman" panose="02020603050405020304" pitchFamily="18" charset="0"/>
                <a:cs typeface="Arial" panose="020B0604020202020204" pitchFamily="34" charset="0"/>
              </a:rPr>
              <a:t> profesores reconocen… ¿%?</a:t>
            </a:r>
          </a:p>
          <a:p>
            <a:pPr marL="342900" lvl="0" indent="-342900">
              <a:lnSpc>
                <a:spcPct val="115000"/>
              </a:lnSpc>
              <a:spcAft>
                <a:spcPts val="1000"/>
              </a:spcAft>
              <a:buFont typeface="Arial" panose="020B0604020202020204" pitchFamily="34" charset="0"/>
              <a:buChar char="•"/>
              <a:tabLst>
                <a:tab pos="457200" algn="l"/>
              </a:tabLst>
            </a:pPr>
            <a:r>
              <a:rPr lang="es-ES"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Una parte </a:t>
            </a:r>
            <a:r>
              <a:rPr lang="es-ES" sz="1600" dirty="0">
                <a:latin typeface="Arial" panose="020B0604020202020204" pitchFamily="34" charset="0"/>
                <a:ea typeface="Times New Roman" panose="02020603050405020304" pitchFamily="18" charset="0"/>
                <a:cs typeface="Arial" panose="020B0604020202020204" pitchFamily="34" charset="0"/>
              </a:rPr>
              <a:t>de los estudiantes demuestra… </a:t>
            </a:r>
            <a:r>
              <a:rPr lang="es-ES" sz="1600" dirty="0" smtClean="0">
                <a:latin typeface="Arial" panose="020B0604020202020204" pitchFamily="34" charset="0"/>
                <a:ea typeface="Times New Roman" panose="02020603050405020304" pitchFamily="18" charset="0"/>
                <a:cs typeface="Arial" panose="020B0604020202020204" pitchFamily="34" charset="0"/>
              </a:rPr>
              <a:t>¿%?</a:t>
            </a:r>
            <a:endParaRPr lang="es-ES" sz="1600" dirty="0">
              <a:latin typeface="Arial" panose="020B0604020202020204" pitchFamily="34" charset="0"/>
              <a:ea typeface="Times New Roman" panose="02020603050405020304" pitchFamily="18" charset="0"/>
              <a:cs typeface="Arial" panose="020B0604020202020204" pitchFamily="34" charset="0"/>
            </a:endParaRPr>
          </a:p>
        </p:txBody>
      </p:sp>
      <p:sp>
        <p:nvSpPr>
          <p:cNvPr id="5" name="Rectángulo 4"/>
          <p:cNvSpPr/>
          <p:nvPr/>
        </p:nvSpPr>
        <p:spPr>
          <a:xfrm>
            <a:off x="4381499" y="1587130"/>
            <a:ext cx="3773424" cy="4259628"/>
          </a:xfrm>
          <a:prstGeom prst="rect">
            <a:avLst/>
          </a:prstGeom>
          <a:ln w="57150">
            <a:solidFill>
              <a:schemeClr val="accent6">
                <a:lumMod val="50000"/>
              </a:schemeClr>
            </a:solidFill>
          </a:ln>
        </p:spPr>
        <p:txBody>
          <a:bodyPr wrap="square">
            <a:spAutoFit/>
          </a:bodyPr>
          <a:lstStyle/>
          <a:p>
            <a:pPr lvl="0">
              <a:lnSpc>
                <a:spcPct val="115000"/>
              </a:lnSpc>
              <a:spcAft>
                <a:spcPts val="1000"/>
              </a:spcAft>
              <a:tabLst>
                <a:tab pos="457200" algn="l"/>
              </a:tabLst>
            </a:pPr>
            <a:r>
              <a:rPr lang="es-ES" sz="1600" b="1" u="sng"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Utilización </a:t>
            </a:r>
            <a:r>
              <a:rPr lang="es-ES" sz="1600" b="1" u="sng" dirty="0">
                <a:solidFill>
                  <a:prstClr val="black"/>
                </a:solidFill>
                <a:latin typeface="Arial" panose="020B0604020202020204" pitchFamily="34" charset="0"/>
                <a:ea typeface="Times New Roman" panose="02020603050405020304" pitchFamily="18" charset="0"/>
                <a:cs typeface="Arial" panose="020B0604020202020204" pitchFamily="34" charset="0"/>
              </a:rPr>
              <a:t>de verbos fáciles</a:t>
            </a:r>
          </a:p>
          <a:p>
            <a:pPr lvl="0">
              <a:lnSpc>
                <a:spcPct val="115000"/>
              </a:lnSpc>
              <a:spcAft>
                <a:spcPts val="1000"/>
              </a:spcAft>
              <a:tabLst>
                <a:tab pos="457200" algn="l"/>
              </a:tabLst>
            </a:pPr>
            <a:r>
              <a:rPr lang="es-ES" sz="1600" b="1" dirty="0">
                <a:solidFill>
                  <a:prstClr val="black"/>
                </a:solidFill>
                <a:latin typeface="Arial" panose="020B0604020202020204" pitchFamily="34" charset="0"/>
                <a:ea typeface="Times New Roman" panose="02020603050405020304" pitchFamily="18" charset="0"/>
                <a:cs typeface="Arial" panose="020B0604020202020204" pitchFamily="34" charset="0"/>
              </a:rPr>
              <a:t>Hacer:</a:t>
            </a:r>
          </a:p>
          <a:p>
            <a:pPr marL="342900" lvl="0" indent="-342900">
              <a:lnSpc>
                <a:spcPct val="115000"/>
              </a:lnSpc>
              <a:spcAft>
                <a:spcPts val="1000"/>
              </a:spcAft>
              <a:buFont typeface="Arial" panose="020B0604020202020204" pitchFamily="34" charset="0"/>
              <a:buChar char="•"/>
              <a:tabLst>
                <a:tab pos="457200" algn="l"/>
              </a:tabLst>
            </a:pPr>
            <a:r>
              <a:rPr lang="es-ES" sz="1600" dirty="0">
                <a:solidFill>
                  <a:prstClr val="black"/>
                </a:solidFill>
                <a:latin typeface="Arial" panose="020B0604020202020204" pitchFamily="34" charset="0"/>
                <a:ea typeface="Times New Roman" panose="02020603050405020304" pitchFamily="18" charset="0"/>
                <a:cs typeface="Arial" panose="020B0604020202020204" pitchFamily="34" charset="0"/>
              </a:rPr>
              <a:t>Hicimos una encuesta o </a:t>
            </a:r>
            <a:r>
              <a:rPr lang="es-ES" sz="16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se </a:t>
            </a:r>
            <a:r>
              <a:rPr lang="es-ES" sz="1600" dirty="0">
                <a:solidFill>
                  <a:prstClr val="black"/>
                </a:solidFill>
                <a:latin typeface="Arial" panose="020B0604020202020204" pitchFamily="34" charset="0"/>
                <a:ea typeface="Times New Roman" panose="02020603050405020304" pitchFamily="18" charset="0"/>
                <a:cs typeface="Arial" panose="020B0604020202020204" pitchFamily="34" charset="0"/>
              </a:rPr>
              <a:t>hizo una </a:t>
            </a:r>
            <a:r>
              <a:rPr lang="es-ES" sz="16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encuesta…</a:t>
            </a:r>
          </a:p>
          <a:p>
            <a:pPr marL="342900" lvl="0" indent="-342900">
              <a:lnSpc>
                <a:spcPct val="115000"/>
              </a:lnSpc>
              <a:spcAft>
                <a:spcPts val="1000"/>
              </a:spcAft>
              <a:buFont typeface="Arial" panose="020B0604020202020204" pitchFamily="34" charset="0"/>
              <a:buChar char="•"/>
              <a:tabLst>
                <a:tab pos="457200" algn="l"/>
              </a:tabLst>
            </a:pPr>
            <a:r>
              <a:rPr lang="es-ES" sz="16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 Se </a:t>
            </a:r>
            <a:r>
              <a:rPr lang="es-ES" sz="1600" dirty="0">
                <a:solidFill>
                  <a:prstClr val="black"/>
                </a:solidFill>
                <a:latin typeface="Arial" panose="020B0604020202020204" pitchFamily="34" charset="0"/>
                <a:ea typeface="Times New Roman" panose="02020603050405020304" pitchFamily="18" charset="0"/>
                <a:cs typeface="Arial" panose="020B0604020202020204" pitchFamily="34" charset="0"/>
              </a:rPr>
              <a:t>aplicó…</a:t>
            </a:r>
          </a:p>
          <a:p>
            <a:pPr lvl="0">
              <a:lnSpc>
                <a:spcPct val="115000"/>
              </a:lnSpc>
              <a:spcAft>
                <a:spcPts val="1000"/>
              </a:spcAft>
              <a:tabLst>
                <a:tab pos="457200" algn="l"/>
              </a:tabLst>
            </a:pPr>
            <a:r>
              <a:rPr lang="es-ES" sz="1600"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Poner</a:t>
            </a:r>
            <a:r>
              <a:rPr lang="es-ES" sz="1600" b="1" dirty="0">
                <a:solidFill>
                  <a:prstClr val="black"/>
                </a:solidFill>
                <a:latin typeface="Arial" panose="020B0604020202020204" pitchFamily="34" charset="0"/>
                <a:ea typeface="Times New Roman" panose="02020603050405020304" pitchFamily="18" charset="0"/>
                <a:cs typeface="Arial" panose="020B0604020202020204" pitchFamily="34" charset="0"/>
              </a:rPr>
              <a:t>:</a:t>
            </a:r>
          </a:p>
          <a:p>
            <a:pPr marL="285750" lvl="0" indent="-285750">
              <a:lnSpc>
                <a:spcPct val="115000"/>
              </a:lnSpc>
              <a:spcAft>
                <a:spcPts val="1000"/>
              </a:spcAft>
              <a:buFont typeface="Arial" panose="020B0604020202020204" pitchFamily="34" charset="0"/>
              <a:buChar char="•"/>
              <a:tabLst>
                <a:tab pos="457200" algn="l"/>
              </a:tabLst>
            </a:pPr>
            <a:r>
              <a:rPr lang="es-ES" sz="16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s-ES" sz="1600" dirty="0">
                <a:solidFill>
                  <a:prstClr val="black"/>
                </a:solidFill>
                <a:latin typeface="Arial" panose="020B0604020202020204" pitchFamily="34" charset="0"/>
                <a:ea typeface="Times New Roman" panose="02020603050405020304" pitchFamily="18" charset="0"/>
                <a:cs typeface="Arial" panose="020B0604020202020204" pitchFamily="34" charset="0"/>
              </a:rPr>
              <a:t>Se pusieron a los estudiantes a desarrollar el sistema de actividades para …</a:t>
            </a:r>
          </a:p>
          <a:p>
            <a:pPr marL="342900" lvl="0" indent="-342900">
              <a:lnSpc>
                <a:spcPct val="115000"/>
              </a:lnSpc>
              <a:buFont typeface="Arial" panose="020B0604020202020204" pitchFamily="34" charset="0"/>
              <a:buChar char="•"/>
              <a:tabLst>
                <a:tab pos="457200" algn="l"/>
              </a:tabLst>
            </a:pPr>
            <a:r>
              <a:rPr lang="es-ES" sz="16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Se </a:t>
            </a:r>
            <a:r>
              <a:rPr lang="es-ES" sz="1600" dirty="0">
                <a:solidFill>
                  <a:prstClr val="black"/>
                </a:solidFill>
                <a:latin typeface="Arial" panose="020B0604020202020204" pitchFamily="34" charset="0"/>
                <a:ea typeface="Times New Roman" panose="02020603050405020304" pitchFamily="18" charset="0"/>
                <a:cs typeface="Arial" panose="020B0604020202020204" pitchFamily="34" charset="0"/>
              </a:rPr>
              <a:t>orientó a los estudiantes desarrollar el sistema de actividades para …</a:t>
            </a:r>
          </a:p>
        </p:txBody>
      </p:sp>
      <p:sp>
        <p:nvSpPr>
          <p:cNvPr id="6" name="Rectángulo 5"/>
          <p:cNvSpPr/>
          <p:nvPr/>
        </p:nvSpPr>
        <p:spPr>
          <a:xfrm>
            <a:off x="8976359" y="1508760"/>
            <a:ext cx="2791970" cy="2485809"/>
          </a:xfrm>
          <a:prstGeom prst="rect">
            <a:avLst/>
          </a:prstGeom>
          <a:ln w="57150">
            <a:solidFill>
              <a:schemeClr val="accent6">
                <a:lumMod val="50000"/>
              </a:schemeClr>
            </a:solidFill>
          </a:ln>
        </p:spPr>
        <p:txBody>
          <a:bodyPr wrap="square">
            <a:spAutoFit/>
          </a:bodyPr>
          <a:lstStyle/>
          <a:p>
            <a:pPr lvl="0">
              <a:lnSpc>
                <a:spcPct val="115000"/>
              </a:lnSpc>
              <a:spcAft>
                <a:spcPts val="1000"/>
              </a:spcAft>
              <a:tabLst>
                <a:tab pos="457200" algn="l"/>
              </a:tabLst>
            </a:pPr>
            <a:r>
              <a:rPr lang="es-ES" sz="1600" b="1" dirty="0">
                <a:solidFill>
                  <a:prstClr val="black"/>
                </a:solidFill>
                <a:latin typeface="Arial" panose="020B0604020202020204" pitchFamily="34" charset="0"/>
                <a:ea typeface="Times New Roman" panose="02020603050405020304" pitchFamily="18" charset="0"/>
                <a:cs typeface="Arial" panose="020B0604020202020204" pitchFamily="34" charset="0"/>
              </a:rPr>
              <a:t>Problemas de concordancia</a:t>
            </a:r>
            <a:r>
              <a:rPr lang="es-ES" sz="1600"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p>
          <a:p>
            <a:pPr lvl="0">
              <a:lnSpc>
                <a:spcPct val="115000"/>
              </a:lnSpc>
              <a:spcAft>
                <a:spcPts val="1000"/>
              </a:spcAft>
              <a:tabLst>
                <a:tab pos="457200" algn="l"/>
              </a:tabLst>
            </a:pPr>
            <a:r>
              <a:rPr lang="es-ES" sz="1600"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s-ES" sz="1600" dirty="0">
                <a:solidFill>
                  <a:prstClr val="black"/>
                </a:solidFill>
                <a:latin typeface="Arial" panose="020B0604020202020204" pitchFamily="34" charset="0"/>
                <a:ea typeface="Times New Roman" panose="02020603050405020304" pitchFamily="18" charset="0"/>
                <a:cs typeface="Arial" panose="020B0604020202020204" pitchFamily="34" charset="0"/>
              </a:rPr>
              <a:t>El ítem 1, el 70% de los estudiantes </a:t>
            </a:r>
            <a:r>
              <a:rPr lang="es-ES" sz="1600" dirty="0">
                <a:latin typeface="Arial" panose="020B0604020202020204" pitchFamily="34" charset="0"/>
                <a:ea typeface="Times New Roman" panose="02020603050405020304" pitchFamily="18" charset="0"/>
                <a:cs typeface="Arial" panose="020B0604020202020204" pitchFamily="34" charset="0"/>
              </a:rPr>
              <a:t>demuestran</a:t>
            </a:r>
            <a:r>
              <a:rPr lang="es-ES" sz="1600" dirty="0">
                <a:solidFill>
                  <a:prstClr val="black"/>
                </a:solidFill>
                <a:latin typeface="Arial" panose="020B0604020202020204" pitchFamily="34" charset="0"/>
                <a:ea typeface="Times New Roman" panose="02020603050405020304" pitchFamily="18" charset="0"/>
                <a:cs typeface="Arial" panose="020B0604020202020204" pitchFamily="34" charset="0"/>
              </a:rPr>
              <a:t> que no existe correspondencia entre los resultados de la encuesta y la prueba de entrada</a:t>
            </a:r>
            <a:r>
              <a:rPr lang="es-ES" sz="16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s-ES" sz="16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
        <p:nvSpPr>
          <p:cNvPr id="7" name="Título 1"/>
          <p:cNvSpPr>
            <a:spLocks noGrp="1"/>
          </p:cNvSpPr>
          <p:nvPr>
            <p:ph type="title"/>
          </p:nvPr>
        </p:nvSpPr>
        <p:spPr>
          <a:xfrm>
            <a:off x="2371344" y="277611"/>
            <a:ext cx="6038088" cy="585851"/>
          </a:xfrm>
          <a:solidFill>
            <a:schemeClr val="accent6">
              <a:lumMod val="20000"/>
              <a:lumOff val="80000"/>
            </a:schemeClr>
          </a:solidFill>
          <a:ln w="76200">
            <a:solidFill>
              <a:schemeClr val="accent6">
                <a:lumMod val="50000"/>
              </a:schemeClr>
            </a:solidFill>
          </a:ln>
        </p:spPr>
        <p:txBody>
          <a:bodyPr>
            <a:noAutofit/>
          </a:bodyPr>
          <a:lstStyle/>
          <a:p>
            <a:pPr marL="228600" lvl="0" indent="-228600" algn="ctr">
              <a:lnSpc>
                <a:spcPct val="115000"/>
              </a:lnSpc>
              <a:spcBef>
                <a:spcPts val="1000"/>
              </a:spcBef>
              <a:spcAft>
                <a:spcPts val="1000"/>
              </a:spcAft>
            </a:pPr>
            <a:r>
              <a:rPr lang="es-CO" sz="2000"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Errores en el </a:t>
            </a:r>
            <a:r>
              <a:rPr lang="es-CO" sz="2000" b="1" dirty="0">
                <a:solidFill>
                  <a:prstClr val="black"/>
                </a:solidFill>
                <a:latin typeface="Arial" panose="020B0604020202020204" pitchFamily="34" charset="0"/>
                <a:ea typeface="Times New Roman" panose="02020603050405020304" pitchFamily="18" charset="0"/>
                <a:cs typeface="Arial" panose="020B0604020202020204" pitchFamily="34" charset="0"/>
              </a:rPr>
              <a:t>estilo </a:t>
            </a:r>
            <a:r>
              <a:rPr lang="es-CO" sz="2000"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profesional </a:t>
            </a:r>
            <a:endParaRPr lang="es-ES" sz="2000" dirty="0">
              <a:latin typeface="Arial" panose="020B0604020202020204" pitchFamily="34" charset="0"/>
              <a:cs typeface="Arial" panose="020B0604020202020204" pitchFamily="34" charset="0"/>
            </a:endParaRPr>
          </a:p>
        </p:txBody>
      </p:sp>
      <p:sp>
        <p:nvSpPr>
          <p:cNvPr id="8" name="Rectángulo 7"/>
          <p:cNvSpPr/>
          <p:nvPr/>
        </p:nvSpPr>
        <p:spPr>
          <a:xfrm>
            <a:off x="8976359" y="4409323"/>
            <a:ext cx="2874265" cy="2003625"/>
          </a:xfrm>
          <a:prstGeom prst="rect">
            <a:avLst/>
          </a:prstGeom>
          <a:ln w="57150">
            <a:solidFill>
              <a:schemeClr val="accent6">
                <a:lumMod val="50000"/>
              </a:schemeClr>
            </a:solidFill>
          </a:ln>
        </p:spPr>
        <p:txBody>
          <a:bodyPr wrap="square">
            <a:spAutoFit/>
          </a:bodyPr>
          <a:lstStyle/>
          <a:p>
            <a:pPr marL="457200" lvl="0">
              <a:lnSpc>
                <a:spcPct val="115000"/>
              </a:lnSpc>
            </a:pPr>
            <a:r>
              <a:rPr lang="es-ES"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p>
          <a:p>
            <a:pPr lvl="0">
              <a:lnSpc>
                <a:spcPct val="115000"/>
              </a:lnSpc>
              <a:tabLst>
                <a:tab pos="457200" algn="l"/>
              </a:tabLst>
            </a:pPr>
            <a:r>
              <a:rPr lang="es-CO"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Utilización incorrecta de locuciones </a:t>
            </a:r>
            <a:r>
              <a:rPr lang="es-CO" dirty="0">
                <a:solidFill>
                  <a:prstClr val="black"/>
                </a:solidFill>
                <a:latin typeface="Arial" panose="020B0604020202020204" pitchFamily="34" charset="0"/>
                <a:ea typeface="Times New Roman" panose="02020603050405020304" pitchFamily="18" charset="0"/>
                <a:cs typeface="Arial" panose="020B0604020202020204" pitchFamily="34" charset="0"/>
              </a:rPr>
              <a:t>verbales, </a:t>
            </a:r>
            <a:r>
              <a:rPr lang="es-CO"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extranjerismos, formas </a:t>
            </a:r>
            <a:r>
              <a:rPr lang="es-CO" dirty="0">
                <a:solidFill>
                  <a:prstClr val="black"/>
                </a:solidFill>
                <a:latin typeface="Arial" panose="020B0604020202020204" pitchFamily="34" charset="0"/>
                <a:ea typeface="Times New Roman" panose="02020603050405020304" pitchFamily="18" charset="0"/>
                <a:cs typeface="Arial" panose="020B0604020202020204" pitchFamily="34" charset="0"/>
              </a:rPr>
              <a:t>no personales del </a:t>
            </a:r>
            <a:r>
              <a:rPr lang="es-CO"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verbo.</a:t>
            </a:r>
            <a:endParaRPr lang="es-ES"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457200" lvl="0">
              <a:lnSpc>
                <a:spcPct val="115000"/>
              </a:lnSpc>
            </a:pPr>
            <a:r>
              <a:rPr lang="es-CO"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lang="es-ES"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
        <p:nvSpPr>
          <p:cNvPr id="9" name="Rectángulo 8"/>
          <p:cNvSpPr/>
          <p:nvPr/>
        </p:nvSpPr>
        <p:spPr>
          <a:xfrm>
            <a:off x="347472" y="4816642"/>
            <a:ext cx="3794760" cy="1047979"/>
          </a:xfrm>
          <a:prstGeom prst="rect">
            <a:avLst/>
          </a:prstGeom>
          <a:ln w="57150">
            <a:solidFill>
              <a:schemeClr val="accent6">
                <a:lumMod val="50000"/>
              </a:schemeClr>
            </a:solidFill>
          </a:ln>
        </p:spPr>
        <p:txBody>
          <a:bodyPr wrap="square">
            <a:spAutoFit/>
          </a:bodyPr>
          <a:lstStyle/>
          <a:p>
            <a:pPr lvl="0" algn="just">
              <a:lnSpc>
                <a:spcPct val="115000"/>
              </a:lnSpc>
              <a:buSzPts val="800"/>
              <a:tabLst>
                <a:tab pos="228600" algn="l"/>
              </a:tabLst>
            </a:pPr>
            <a:r>
              <a:rPr lang="es-ES_tradnl" dirty="0" smtClean="0">
                <a:solidFill>
                  <a:prstClr val="black"/>
                </a:solidFill>
                <a:latin typeface="Arial" panose="020B0604020202020204" pitchFamily="34" charset="0"/>
                <a:ea typeface="Times New Roman" panose="02020603050405020304" pitchFamily="18" charset="0"/>
              </a:rPr>
              <a:t>Encadenamiento de </a:t>
            </a:r>
            <a:r>
              <a:rPr lang="es-ES_tradnl" dirty="0">
                <a:solidFill>
                  <a:prstClr val="black"/>
                </a:solidFill>
                <a:latin typeface="Arial" panose="020B0604020202020204" pitchFamily="34" charset="0"/>
                <a:ea typeface="Times New Roman" panose="02020603050405020304" pitchFamily="18" charset="0"/>
              </a:rPr>
              <a:t>subordinadas, ideas secundarias; uso de estructuras condensadas.</a:t>
            </a:r>
            <a:endParaRPr lang="es-ES" dirty="0">
              <a:solidFill>
                <a:prstClr val="black"/>
              </a:solidFill>
              <a:latin typeface="Times New Roman" panose="02020603050405020304" pitchFamily="18" charset="0"/>
              <a:ea typeface="Times New Roman" panose="02020603050405020304" pitchFamily="18" charset="0"/>
            </a:endParaRPr>
          </a:p>
        </p:txBody>
      </p:sp>
      <p:cxnSp>
        <p:nvCxnSpPr>
          <p:cNvPr id="12" name="Conector recto de flecha 11"/>
          <p:cNvCxnSpPr/>
          <p:nvPr/>
        </p:nvCxnSpPr>
        <p:spPr>
          <a:xfrm flipH="1">
            <a:off x="1929384" y="863462"/>
            <a:ext cx="246888" cy="334402"/>
          </a:xfrm>
          <a:prstGeom prst="straightConnector1">
            <a:avLst/>
          </a:prstGeom>
          <a:ln>
            <a:solidFill>
              <a:schemeClr val="accent6">
                <a:lumMod val="50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14" name="Conector recto de flecha 13"/>
          <p:cNvCxnSpPr/>
          <p:nvPr/>
        </p:nvCxnSpPr>
        <p:spPr>
          <a:xfrm>
            <a:off x="5522976" y="941832"/>
            <a:ext cx="27432" cy="566928"/>
          </a:xfrm>
          <a:prstGeom prst="straightConnector1">
            <a:avLst/>
          </a:prstGeom>
          <a:ln>
            <a:solidFill>
              <a:schemeClr val="accent6">
                <a:lumMod val="50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17" name="Conector recto de flecha 16"/>
          <p:cNvCxnSpPr/>
          <p:nvPr/>
        </p:nvCxnSpPr>
        <p:spPr>
          <a:xfrm>
            <a:off x="8516113" y="936998"/>
            <a:ext cx="380999" cy="334402"/>
          </a:xfrm>
          <a:prstGeom prst="straightConnector1">
            <a:avLst/>
          </a:prstGeom>
          <a:ln>
            <a:solidFill>
              <a:schemeClr val="accent6">
                <a:lumMod val="50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20" name="Conector recto de flecha 19"/>
          <p:cNvCxnSpPr/>
          <p:nvPr/>
        </p:nvCxnSpPr>
        <p:spPr>
          <a:xfrm>
            <a:off x="8154923" y="936998"/>
            <a:ext cx="669037" cy="3472325"/>
          </a:xfrm>
          <a:prstGeom prst="straightConnector1">
            <a:avLst/>
          </a:prstGeom>
          <a:ln>
            <a:solidFill>
              <a:schemeClr val="accent6">
                <a:lumMod val="50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22" name="Conector recto de flecha 21"/>
          <p:cNvCxnSpPr/>
          <p:nvPr/>
        </p:nvCxnSpPr>
        <p:spPr>
          <a:xfrm flipH="1">
            <a:off x="3886200" y="969401"/>
            <a:ext cx="320040" cy="3666607"/>
          </a:xfrm>
          <a:prstGeom prst="straightConnector1">
            <a:avLst/>
          </a:prstGeom>
          <a:ln>
            <a:solidFill>
              <a:schemeClr val="accent6">
                <a:lumMod val="50000"/>
              </a:schemeClr>
            </a:solidFill>
            <a:tailEnd type="triangle"/>
          </a:ln>
        </p:spPr>
        <p:style>
          <a:lnRef idx="1">
            <a:schemeClr val="accent6"/>
          </a:lnRef>
          <a:fillRef idx="0">
            <a:schemeClr val="accent6"/>
          </a:fillRef>
          <a:effectRef idx="0">
            <a:schemeClr val="accent6"/>
          </a:effectRef>
          <a:fontRef idx="minor">
            <a:schemeClr val="tx1"/>
          </a:fontRef>
        </p:style>
      </p:cxnSp>
      <p:pic>
        <p:nvPicPr>
          <p:cNvPr id="13"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659" y="96087"/>
            <a:ext cx="1800200" cy="1008112"/>
          </a:xfrm>
          <a:prstGeom prst="rect">
            <a:avLst/>
          </a:prstGeom>
          <a:ln>
            <a:noFill/>
          </a:ln>
          <a:effectLst>
            <a:softEdge rad="112500"/>
          </a:effectLst>
        </p:spPr>
      </p:pic>
    </p:spTree>
    <p:extLst>
      <p:ext uri="{BB962C8B-B14F-4D97-AF65-F5344CB8AC3E}">
        <p14:creationId xmlns:p14="http://schemas.microsoft.com/office/powerpoint/2010/main" val="146627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22388" y="2145665"/>
            <a:ext cx="11820259" cy="4351338"/>
          </a:xfrm>
        </p:spPr>
        <p:txBody>
          <a:bodyPr>
            <a:normAutofit/>
          </a:bodyPr>
          <a:lstStyle/>
          <a:p>
            <a:pPr marL="342900" lvl="0" indent="-342900" fontAlgn="base">
              <a:spcBef>
                <a:spcPct val="20000"/>
              </a:spcBef>
              <a:spcAft>
                <a:spcPct val="0"/>
              </a:spcAft>
              <a:buClr>
                <a:srgbClr val="FFCC00"/>
              </a:buClr>
              <a:buSzPct val="70000"/>
              <a:buNone/>
            </a:pPr>
            <a:r>
              <a:rPr lang="es-MX" altLang="es-ES" dirty="0" smtClean="0">
                <a:cs typeface="Arial"/>
              </a:rPr>
              <a:t>1. </a:t>
            </a:r>
            <a:r>
              <a:rPr lang="es-MX" altLang="es-ES" dirty="0">
                <a:cs typeface="Arial"/>
              </a:rPr>
              <a:t>“ No es raro para pacientes que se </a:t>
            </a:r>
            <a:r>
              <a:rPr lang="es-MX" altLang="es-ES" dirty="0" smtClean="0">
                <a:cs typeface="Arial"/>
              </a:rPr>
              <a:t>someten </a:t>
            </a:r>
            <a:r>
              <a:rPr lang="es-MX" altLang="es-ES" dirty="0">
                <a:cs typeface="Arial"/>
              </a:rPr>
              <a:t>a este procedimiento sufrir importantes cefaleas ” </a:t>
            </a:r>
          </a:p>
          <a:p>
            <a:pPr marL="342900" lvl="0" indent="-342900" fontAlgn="base">
              <a:spcBef>
                <a:spcPct val="20000"/>
              </a:spcBef>
              <a:spcAft>
                <a:spcPct val="0"/>
              </a:spcAft>
              <a:buClr>
                <a:srgbClr val="FFCC00"/>
              </a:buClr>
              <a:buSzPct val="70000"/>
              <a:buNone/>
            </a:pPr>
            <a:r>
              <a:rPr lang="es-MX" altLang="es-ES" dirty="0">
                <a:cs typeface="Arial"/>
              </a:rPr>
              <a:t>   Se puede </a:t>
            </a:r>
            <a:r>
              <a:rPr lang="es-MX" altLang="es-ES" dirty="0" smtClean="0">
                <a:cs typeface="Arial"/>
              </a:rPr>
              <a:t>mejorar:  </a:t>
            </a:r>
            <a:endParaRPr lang="es-MX" altLang="es-ES" dirty="0">
              <a:cs typeface="Arial"/>
            </a:endParaRPr>
          </a:p>
          <a:p>
            <a:pPr marL="342900" lvl="0" indent="-342900" fontAlgn="base">
              <a:spcBef>
                <a:spcPct val="20000"/>
              </a:spcBef>
              <a:spcAft>
                <a:spcPct val="0"/>
              </a:spcAft>
              <a:buClr>
                <a:srgbClr val="FFCC00"/>
              </a:buClr>
              <a:buSzPct val="70000"/>
              <a:buNone/>
            </a:pPr>
            <a:r>
              <a:rPr lang="es-MX" altLang="es-ES" dirty="0">
                <a:cs typeface="Arial"/>
              </a:rPr>
              <a:t> </a:t>
            </a:r>
            <a:r>
              <a:rPr lang="es-MX" altLang="es-ES" dirty="0" smtClean="0">
                <a:cs typeface="Arial"/>
              </a:rPr>
              <a:t>2.  </a:t>
            </a:r>
            <a:r>
              <a:rPr lang="es-MX" altLang="es-ES" dirty="0">
                <a:cs typeface="Arial"/>
              </a:rPr>
              <a:t>“ Con frecuencia los pacientes que se someten al procedimiento </a:t>
            </a:r>
            <a:r>
              <a:rPr lang="es-MX" altLang="es-ES" dirty="0" smtClean="0">
                <a:cs typeface="Arial"/>
              </a:rPr>
              <a:t>…”  </a:t>
            </a:r>
            <a:endParaRPr lang="es-MX" altLang="es-ES" dirty="0">
              <a:cs typeface="Arial"/>
            </a:endParaRPr>
          </a:p>
          <a:p>
            <a:pPr marL="342900" lvl="0" indent="-342900" fontAlgn="base">
              <a:spcBef>
                <a:spcPct val="20000"/>
              </a:spcBef>
              <a:spcAft>
                <a:spcPct val="0"/>
              </a:spcAft>
              <a:buClr>
                <a:srgbClr val="FFCC00"/>
              </a:buClr>
              <a:buSzPct val="70000"/>
              <a:buNone/>
            </a:pPr>
            <a:r>
              <a:rPr lang="es-MX" altLang="es-ES" dirty="0">
                <a:cs typeface="Arial"/>
              </a:rPr>
              <a:t>	Más </a:t>
            </a:r>
            <a:r>
              <a:rPr lang="es-MX" altLang="es-ES" dirty="0" smtClean="0">
                <a:cs typeface="Arial"/>
              </a:rPr>
              <a:t>específico:</a:t>
            </a:r>
            <a:endParaRPr lang="es-MX" altLang="es-ES" dirty="0">
              <a:cs typeface="Arial"/>
            </a:endParaRPr>
          </a:p>
          <a:p>
            <a:pPr marL="342900" lvl="0" indent="-342900" fontAlgn="base">
              <a:spcBef>
                <a:spcPct val="20000"/>
              </a:spcBef>
              <a:spcAft>
                <a:spcPct val="0"/>
              </a:spcAft>
              <a:buClr>
                <a:srgbClr val="FFCC00"/>
              </a:buClr>
              <a:buSzPct val="70000"/>
              <a:buNone/>
            </a:pPr>
            <a:r>
              <a:rPr lang="es-MX" altLang="es-ES" dirty="0">
                <a:cs typeface="Arial"/>
              </a:rPr>
              <a:t> </a:t>
            </a:r>
            <a:r>
              <a:rPr lang="es-MX" altLang="es-ES" dirty="0" smtClean="0">
                <a:cs typeface="Arial"/>
              </a:rPr>
              <a:t>3.  </a:t>
            </a:r>
            <a:r>
              <a:rPr lang="es-MX" altLang="es-ES" dirty="0">
                <a:cs typeface="Arial"/>
              </a:rPr>
              <a:t>“ La mitad de los pacientes que se someten al procedimiento sufren cefaleas  ... </a:t>
            </a:r>
            <a:r>
              <a:rPr lang="es-MX" altLang="es-ES" dirty="0" smtClean="0">
                <a:cs typeface="Arial"/>
              </a:rPr>
              <a:t>”</a:t>
            </a:r>
          </a:p>
          <a:p>
            <a:pPr marL="342900" lvl="0" indent="-342900" fontAlgn="base">
              <a:spcBef>
                <a:spcPct val="20000"/>
              </a:spcBef>
              <a:spcAft>
                <a:spcPct val="0"/>
              </a:spcAft>
              <a:buClr>
                <a:srgbClr val="FFCC00"/>
              </a:buClr>
              <a:buSzPct val="70000"/>
              <a:buNone/>
            </a:pPr>
            <a:r>
              <a:rPr lang="es-MX" dirty="0" smtClean="0">
                <a:cs typeface="Arial"/>
              </a:rPr>
              <a:t>4. Mejor:</a:t>
            </a:r>
          </a:p>
          <a:p>
            <a:pPr marL="342900" lvl="0" indent="-342900" fontAlgn="base">
              <a:spcBef>
                <a:spcPct val="20000"/>
              </a:spcBef>
              <a:spcAft>
                <a:spcPct val="0"/>
              </a:spcAft>
              <a:buClr>
                <a:srgbClr val="FFCC00"/>
              </a:buClr>
              <a:buSzPct val="70000"/>
              <a:buNone/>
            </a:pPr>
            <a:r>
              <a:rPr lang="es-MX" dirty="0">
                <a:cs typeface="Arial"/>
              </a:rPr>
              <a:t> </a:t>
            </a:r>
            <a:r>
              <a:rPr lang="es-MX" altLang="es-ES" dirty="0" smtClean="0">
                <a:solidFill>
                  <a:prstClr val="black"/>
                </a:solidFill>
                <a:cs typeface="Arial"/>
              </a:rPr>
              <a:t>“</a:t>
            </a:r>
            <a:r>
              <a:rPr lang="es-MX" dirty="0" smtClean="0">
                <a:cs typeface="Arial"/>
              </a:rPr>
              <a:t>El 50%</a:t>
            </a:r>
            <a:r>
              <a:rPr lang="es-MX" altLang="es-ES" dirty="0" smtClean="0">
                <a:solidFill>
                  <a:prstClr val="black"/>
                </a:solidFill>
                <a:cs typeface="Arial"/>
              </a:rPr>
              <a:t> </a:t>
            </a:r>
            <a:r>
              <a:rPr lang="es-MX" altLang="es-ES" dirty="0">
                <a:solidFill>
                  <a:prstClr val="black"/>
                </a:solidFill>
                <a:cs typeface="Arial"/>
              </a:rPr>
              <a:t>de los pacientes que se someten al procedimiento sufren cefaleas  ... ”</a:t>
            </a:r>
            <a:endParaRPr lang="es-ES" dirty="0"/>
          </a:p>
        </p:txBody>
      </p:sp>
      <p:pic>
        <p:nvPicPr>
          <p:cNvPr id="2" name="Imagen 1"/>
          <p:cNvPicPr>
            <a:picLocks noChangeAspect="1"/>
          </p:cNvPicPr>
          <p:nvPr/>
        </p:nvPicPr>
        <p:blipFill>
          <a:blip r:embed="rId2"/>
          <a:stretch>
            <a:fillRect/>
          </a:stretch>
        </p:blipFill>
        <p:spPr>
          <a:xfrm>
            <a:off x="1813358" y="212787"/>
            <a:ext cx="4781020" cy="1856742"/>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9128" y="136650"/>
            <a:ext cx="5018393" cy="1856743"/>
          </a:xfrm>
          <a:prstGeom prst="rect">
            <a:avLst/>
          </a:prstGeom>
        </p:spPr>
      </p:pic>
      <p:pic>
        <p:nvPicPr>
          <p:cNvPr id="7" name="Imagen 6"/>
          <p:cNvPicPr>
            <a:picLocks noChangeAspect="1"/>
          </p:cNvPicPr>
          <p:nvPr/>
        </p:nvPicPr>
        <p:blipFill>
          <a:blip r:embed="rId4"/>
          <a:stretch>
            <a:fillRect/>
          </a:stretch>
        </p:blipFill>
        <p:spPr>
          <a:xfrm>
            <a:off x="7028629" y="295635"/>
            <a:ext cx="1085182" cy="469433"/>
          </a:xfrm>
          <a:prstGeom prst="rect">
            <a:avLst/>
          </a:prstGeom>
        </p:spPr>
      </p:pic>
      <p:pic>
        <p:nvPicPr>
          <p:cNvPr id="8" name="3 Imagen" descr="F:\Proyectos\ID_UCCFD\Manual_id\apps_produccion\Papelería_Institucional\Invitacion-02.t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1031392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835951" y="606307"/>
            <a:ext cx="4311353" cy="425501"/>
          </a:xfrm>
          <a:prstGeom prst="rect">
            <a:avLst/>
          </a:prstGeom>
          <a:solidFill>
            <a:schemeClr val="accent6">
              <a:lumMod val="20000"/>
              <a:lumOff val="80000"/>
            </a:schemeClr>
          </a:solidFill>
          <a:ln w="76200">
            <a:solidFill>
              <a:schemeClr val="accent6">
                <a:lumMod val="50000"/>
              </a:schemeClr>
            </a:solidFill>
          </a:ln>
        </p:spPr>
        <p:txBody>
          <a:bodyPr wrap="square">
            <a:spAutoFit/>
          </a:bodyPr>
          <a:lstStyle/>
          <a:p>
            <a:pPr marL="457200" lvl="0" algn="ctr">
              <a:lnSpc>
                <a:spcPct val="115000"/>
              </a:lnSpc>
            </a:pPr>
            <a:r>
              <a:rPr lang="es-MX" sz="20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Errores frecuentes</a:t>
            </a:r>
            <a:endParaRPr lang="es-ES" sz="2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
        <p:nvSpPr>
          <p:cNvPr id="7" name="Rectángulo 6"/>
          <p:cNvSpPr/>
          <p:nvPr/>
        </p:nvSpPr>
        <p:spPr>
          <a:xfrm>
            <a:off x="302236" y="930778"/>
            <a:ext cx="2408961" cy="1366528"/>
          </a:xfrm>
          <a:prstGeom prst="rect">
            <a:avLst/>
          </a:prstGeom>
          <a:ln w="57150">
            <a:solidFill>
              <a:schemeClr val="accent6">
                <a:lumMod val="50000"/>
              </a:schemeClr>
            </a:solidFill>
          </a:ln>
        </p:spPr>
        <p:txBody>
          <a:bodyPr wrap="square">
            <a:spAutoFit/>
          </a:bodyPr>
          <a:lstStyle/>
          <a:p>
            <a:pPr marL="457200" lvl="0">
              <a:lnSpc>
                <a:spcPct val="115000"/>
              </a:lnSpc>
            </a:pPr>
            <a:r>
              <a:rPr lang="es-ES" dirty="0">
                <a:solidFill>
                  <a:prstClr val="black"/>
                </a:solidFill>
                <a:latin typeface="Arial" panose="020B0604020202020204" pitchFamily="34" charset="0"/>
                <a:ea typeface="Times New Roman" panose="02020603050405020304" pitchFamily="18" charset="0"/>
                <a:cs typeface="Arial" panose="020B0604020202020204" pitchFamily="34" charset="0"/>
              </a:rPr>
              <a:t>A los títulos o subtítulos no se les coloca punto final.</a:t>
            </a:r>
          </a:p>
        </p:txBody>
      </p:sp>
      <p:sp>
        <p:nvSpPr>
          <p:cNvPr id="8" name="Rectángulo 7"/>
          <p:cNvSpPr/>
          <p:nvPr/>
        </p:nvSpPr>
        <p:spPr>
          <a:xfrm>
            <a:off x="6986016" y="1406913"/>
            <a:ext cx="4709160" cy="3667158"/>
          </a:xfrm>
          <a:prstGeom prst="rect">
            <a:avLst/>
          </a:prstGeom>
          <a:ln w="57150">
            <a:solidFill>
              <a:schemeClr val="accent6">
                <a:lumMod val="50000"/>
              </a:schemeClr>
            </a:solidFill>
          </a:ln>
        </p:spPr>
        <p:txBody>
          <a:bodyPr wrap="square">
            <a:spAutoFit/>
          </a:bodyPr>
          <a:lstStyle/>
          <a:p>
            <a:pPr marL="457200" lvl="0">
              <a:lnSpc>
                <a:spcPct val="115000"/>
              </a:lnSpc>
            </a:pPr>
            <a:r>
              <a:rPr lang="es-ES" dirty="0">
                <a:solidFill>
                  <a:prstClr val="black"/>
                </a:solidFill>
                <a:latin typeface="Arial" panose="020B0604020202020204" pitchFamily="34" charset="0"/>
                <a:ea typeface="Times New Roman" panose="02020603050405020304" pitchFamily="18" charset="0"/>
                <a:cs typeface="Arial" panose="020B0604020202020204" pitchFamily="34" charset="0"/>
              </a:rPr>
              <a:t> U</a:t>
            </a:r>
            <a:r>
              <a:rPr lang="es-ES"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tilizar </a:t>
            </a:r>
            <a:r>
              <a:rPr lang="es-ES" dirty="0">
                <a:solidFill>
                  <a:prstClr val="black"/>
                </a:solidFill>
                <a:latin typeface="Arial" panose="020B0604020202020204" pitchFamily="34" charset="0"/>
                <a:ea typeface="Times New Roman" panose="02020603050405020304" pitchFamily="18" charset="0"/>
                <a:cs typeface="Arial" panose="020B0604020202020204" pitchFamily="34" charset="0"/>
              </a:rPr>
              <a:t>infinitivos o formas verbales en títulos o subtítulos, no es una oración que requiere de una acción, solo nombra la </a:t>
            </a:r>
            <a:r>
              <a:rPr lang="es-ES"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investigación.</a:t>
            </a:r>
          </a:p>
          <a:p>
            <a:pPr marL="457200" lvl="0">
              <a:lnSpc>
                <a:spcPct val="115000"/>
              </a:lnSpc>
            </a:pPr>
            <a:endParaRPr lang="es-ES" dirty="0" smtClean="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457200" lvl="0">
              <a:lnSpc>
                <a:spcPct val="115000"/>
              </a:lnSpc>
            </a:pPr>
            <a:r>
              <a:rPr lang="es-ES" sz="140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s-ES" sz="1400" dirty="0">
                <a:solidFill>
                  <a:srgbClr val="FF0000"/>
                </a:solidFill>
                <a:latin typeface="Arial" panose="020B0604020202020204" pitchFamily="34" charset="0"/>
                <a:ea typeface="Times New Roman" panose="02020603050405020304" pitchFamily="18" charset="0"/>
                <a:cs typeface="Arial" panose="020B0604020202020204" pitchFamily="34" charset="0"/>
              </a:rPr>
              <a:t>ACCIONES PARA </a:t>
            </a:r>
            <a:r>
              <a:rPr lang="es-ES" sz="1400" u="sng" dirty="0">
                <a:solidFill>
                  <a:srgbClr val="FF0000"/>
                </a:solidFill>
                <a:latin typeface="Arial" panose="020B0604020202020204" pitchFamily="34" charset="0"/>
                <a:ea typeface="Times New Roman" panose="02020603050405020304" pitchFamily="18" charset="0"/>
                <a:cs typeface="Arial" panose="020B0604020202020204" pitchFamily="34" charset="0"/>
              </a:rPr>
              <a:t>TRANSFORMAR</a:t>
            </a:r>
            <a:r>
              <a:rPr lang="es-ES" sz="1400" dirty="0">
                <a:solidFill>
                  <a:srgbClr val="FF0000"/>
                </a:solidFill>
                <a:latin typeface="Arial" panose="020B0604020202020204" pitchFamily="34" charset="0"/>
                <a:ea typeface="Times New Roman" panose="02020603050405020304" pitchFamily="18" charset="0"/>
                <a:cs typeface="Arial" panose="020B0604020202020204" pitchFamily="34" charset="0"/>
              </a:rPr>
              <a:t> EL TRABAJO EN LOS CENTROS DE MAESTROS DESDE LA ESTRUCTURA DE ANTORCHA </a:t>
            </a:r>
            <a:r>
              <a:rPr lang="es-ES" sz="140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MAGISTERIAL</a:t>
            </a:r>
          </a:p>
          <a:p>
            <a:pPr marL="457200" lvl="0">
              <a:lnSpc>
                <a:spcPct val="115000"/>
              </a:lnSpc>
            </a:pPr>
            <a:endParaRPr lang="es-ES" sz="1400"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marL="457200" lvl="0">
              <a:lnSpc>
                <a:spcPct val="115000"/>
              </a:lnSpc>
            </a:pPr>
            <a:r>
              <a:rPr lang="es-ES" sz="14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ACCIONES </a:t>
            </a:r>
            <a:r>
              <a:rPr lang="es-ES" sz="1400" dirty="0">
                <a:solidFill>
                  <a:prstClr val="black"/>
                </a:solidFill>
                <a:latin typeface="Arial" panose="020B0604020202020204" pitchFamily="34" charset="0"/>
                <a:ea typeface="Times New Roman" panose="02020603050405020304" pitchFamily="18" charset="0"/>
                <a:cs typeface="Arial" panose="020B0604020202020204" pitchFamily="34" charset="0"/>
              </a:rPr>
              <a:t>PARA LA TRANSFORMACIÓN DEL TRABAJO EN LOS CENTROS DE MAESTROS DESDE LA ESTRUCTURA DE ANTORCHA MAGISTERIAL</a:t>
            </a:r>
            <a:endParaRPr lang="es-ES" sz="1400" dirty="0">
              <a:latin typeface="Arial" panose="020B0604020202020204" pitchFamily="34" charset="0"/>
              <a:cs typeface="Arial" panose="020B0604020202020204" pitchFamily="34" charset="0"/>
            </a:endParaRPr>
          </a:p>
        </p:txBody>
      </p:sp>
      <p:sp>
        <p:nvSpPr>
          <p:cNvPr id="9" name="Rectángulo 8"/>
          <p:cNvSpPr/>
          <p:nvPr/>
        </p:nvSpPr>
        <p:spPr>
          <a:xfrm>
            <a:off x="918694" y="2740630"/>
            <a:ext cx="4276344" cy="2286780"/>
          </a:xfrm>
          <a:prstGeom prst="rect">
            <a:avLst/>
          </a:prstGeom>
          <a:ln w="57150">
            <a:solidFill>
              <a:schemeClr val="accent6">
                <a:lumMod val="50000"/>
              </a:schemeClr>
            </a:solidFill>
          </a:ln>
        </p:spPr>
        <p:txBody>
          <a:bodyPr wrap="square">
            <a:spAutoFit/>
          </a:bodyPr>
          <a:lstStyle/>
          <a:p>
            <a:pPr marL="457200" lvl="0">
              <a:lnSpc>
                <a:spcPct val="115000"/>
              </a:lnSpc>
            </a:pPr>
            <a:r>
              <a:rPr lang="es-ES" dirty="0">
                <a:solidFill>
                  <a:prstClr val="black"/>
                </a:solidFill>
                <a:latin typeface="Arial" panose="020B0604020202020204" pitchFamily="34" charset="0"/>
                <a:ea typeface="Times New Roman" panose="02020603050405020304" pitchFamily="18" charset="0"/>
                <a:cs typeface="Arial" panose="020B0604020202020204" pitchFamily="34" charset="0"/>
              </a:rPr>
              <a:t>Concebir erróneamente oraciones como títulos: </a:t>
            </a:r>
            <a:endParaRPr lang="es-ES" dirty="0" smtClean="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457200" lvl="0">
              <a:lnSpc>
                <a:spcPct val="115000"/>
              </a:lnSpc>
            </a:pPr>
            <a:endParaRPr lang="es-ES"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es-ES" sz="1400" dirty="0">
                <a:solidFill>
                  <a:srgbClr val="FF0000"/>
                </a:solidFill>
                <a:latin typeface="Arial" panose="020B0604020202020204" pitchFamily="34" charset="0"/>
                <a:ea typeface="Times New Roman" panose="02020603050405020304" pitchFamily="18" charset="0"/>
                <a:cs typeface="Arial" panose="020B0604020202020204" pitchFamily="34" charset="0"/>
              </a:rPr>
              <a:t>DOCENTES COMPETENTES LOGRAN ESTUDIANTES </a:t>
            </a:r>
            <a:r>
              <a:rPr lang="es-ES" sz="140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COMPETENTES</a:t>
            </a:r>
          </a:p>
          <a:p>
            <a:pPr lvl="0">
              <a:lnSpc>
                <a:spcPct val="115000"/>
              </a:lnSpc>
              <a:tabLst>
                <a:tab pos="457200" algn="l"/>
              </a:tabLst>
            </a:pPr>
            <a:endParaRPr lang="es-ES" sz="1400"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es-ES" sz="1400" dirty="0">
                <a:solidFill>
                  <a:srgbClr val="FF0000"/>
                </a:solidFill>
                <a:latin typeface="Arial" panose="020B0604020202020204" pitchFamily="34" charset="0"/>
                <a:ea typeface="Times New Roman" panose="02020603050405020304" pitchFamily="18" charset="0"/>
                <a:cs typeface="Arial" panose="020B0604020202020204" pitchFamily="34" charset="0"/>
              </a:rPr>
              <a:t>ELEMENTOS QUE CONFORMAN LA IDENTIDAD DOCENTE </a:t>
            </a:r>
          </a:p>
        </p:txBody>
      </p:sp>
      <p:sp>
        <p:nvSpPr>
          <p:cNvPr id="10" name="Rectángulo 9"/>
          <p:cNvSpPr/>
          <p:nvPr/>
        </p:nvSpPr>
        <p:spPr>
          <a:xfrm>
            <a:off x="711188" y="5449177"/>
            <a:ext cx="9765791" cy="1176219"/>
          </a:xfrm>
          <a:prstGeom prst="rect">
            <a:avLst/>
          </a:prstGeom>
          <a:ln w="57150">
            <a:solidFill>
              <a:schemeClr val="accent6">
                <a:lumMod val="50000"/>
              </a:schemeClr>
            </a:solidFill>
          </a:ln>
        </p:spPr>
        <p:txBody>
          <a:bodyPr wrap="square">
            <a:spAutoFit/>
          </a:bodyPr>
          <a:lstStyle/>
          <a:p>
            <a:pPr>
              <a:lnSpc>
                <a:spcPct val="115000"/>
              </a:lnSpc>
              <a:spcAft>
                <a:spcPts val="1000"/>
              </a:spcAft>
            </a:pPr>
            <a:r>
              <a:rPr lang="es-MX" dirty="0">
                <a:latin typeface="Arial" panose="020B0604020202020204" pitchFamily="34" charset="0"/>
                <a:ea typeface="Times New Roman" panose="02020603050405020304" pitchFamily="18" charset="0"/>
                <a:cs typeface="Arial" panose="020B0604020202020204" pitchFamily="34" charset="0"/>
              </a:rPr>
              <a:t> </a:t>
            </a:r>
            <a:r>
              <a:rPr lang="es-ES" b="1" dirty="0" smtClean="0">
                <a:latin typeface="Arial" panose="020B0604020202020204" pitchFamily="34" charset="0"/>
                <a:ea typeface="Times New Roman" panose="02020603050405020304" pitchFamily="18" charset="0"/>
                <a:cs typeface="Arial" panose="020B0604020202020204" pitchFamily="34" charset="0"/>
              </a:rPr>
              <a:t>Epígrafes breves</a:t>
            </a:r>
            <a:endParaRPr lang="es-ES" b="1" dirty="0">
              <a:latin typeface="Arial" panose="020B0604020202020204" pitchFamily="34" charset="0"/>
              <a:ea typeface="Times New Roman" panose="02020603050405020304" pitchFamily="18" charset="0"/>
              <a:cs typeface="Arial" panose="020B0604020202020204" pitchFamily="34" charset="0"/>
            </a:endParaRPr>
          </a:p>
          <a:p>
            <a:pPr marL="457200">
              <a:lnSpc>
                <a:spcPct val="115000"/>
              </a:lnSpc>
              <a:spcAft>
                <a:spcPts val="1000"/>
              </a:spcAft>
            </a:pPr>
            <a:r>
              <a:rPr lang="es-ES" dirty="0">
                <a:latin typeface="Arial" panose="020B0604020202020204" pitchFamily="34" charset="0"/>
                <a:ea typeface="Times New Roman" panose="02020603050405020304" pitchFamily="18" charset="0"/>
                <a:cs typeface="Arial" panose="020B0604020202020204" pitchFamily="34" charset="0"/>
              </a:rPr>
              <a:t>     </a:t>
            </a:r>
            <a:r>
              <a:rPr lang="es-ES" dirty="0" err="1">
                <a:latin typeface="Arial" panose="020B0604020202020204" pitchFamily="34" charset="0"/>
                <a:ea typeface="Times New Roman" panose="02020603050405020304" pitchFamily="18" charset="0"/>
                <a:cs typeface="Arial" panose="020B0604020202020204" pitchFamily="34" charset="0"/>
              </a:rPr>
              <a:t>Ej</a:t>
            </a:r>
            <a:r>
              <a:rPr lang="es-ES" dirty="0">
                <a:latin typeface="Arial" panose="020B0604020202020204" pitchFamily="34" charset="0"/>
                <a:ea typeface="Times New Roman" panose="02020603050405020304" pitchFamily="18" charset="0"/>
                <a:cs typeface="Arial" panose="020B0604020202020204" pitchFamily="34" charset="0"/>
              </a:rPr>
              <a:t>: Epígrafes con media cuartilla, una cuartilla, dos o tres cuartillas para Tesis o Trabajos de Diploma</a:t>
            </a:r>
            <a:endParaRPr lang="es-ES" dirty="0">
              <a:latin typeface="Arial" panose="020B0604020202020204" pitchFamily="34" charset="0"/>
              <a:cs typeface="Arial" panose="020B0604020202020204" pitchFamily="34" charset="0"/>
            </a:endParaRPr>
          </a:p>
        </p:txBody>
      </p:sp>
      <p:cxnSp>
        <p:nvCxnSpPr>
          <p:cNvPr id="12" name="Conector recto de flecha 11"/>
          <p:cNvCxnSpPr/>
          <p:nvPr/>
        </p:nvCxnSpPr>
        <p:spPr>
          <a:xfrm flipH="1">
            <a:off x="2852928" y="1097280"/>
            <a:ext cx="768096" cy="516762"/>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flipH="1">
            <a:off x="3621024" y="1216751"/>
            <a:ext cx="1973059" cy="1352713"/>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a:off x="5991627" y="1209862"/>
            <a:ext cx="0" cy="3864209"/>
          </a:xfrm>
          <a:prstGeom prst="straightConnector1">
            <a:avLst/>
          </a:prstGeom>
          <a:ln>
            <a:solidFill>
              <a:schemeClr val="accent6">
                <a:lumMod val="50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18" name="Conector recto de flecha 17"/>
          <p:cNvCxnSpPr/>
          <p:nvPr/>
        </p:nvCxnSpPr>
        <p:spPr>
          <a:xfrm>
            <a:off x="8321040" y="930778"/>
            <a:ext cx="603504" cy="424883"/>
          </a:xfrm>
          <a:prstGeom prst="straightConnector1">
            <a:avLst/>
          </a:prstGeom>
          <a:ln>
            <a:solidFill>
              <a:schemeClr val="accent6">
                <a:lumMod val="50000"/>
              </a:schemeClr>
            </a:solidFill>
            <a:tailEnd type="triangle"/>
          </a:ln>
        </p:spPr>
        <p:style>
          <a:lnRef idx="1">
            <a:schemeClr val="accent6"/>
          </a:lnRef>
          <a:fillRef idx="0">
            <a:schemeClr val="accent6"/>
          </a:fillRef>
          <a:effectRef idx="0">
            <a:schemeClr val="accent6"/>
          </a:effectRef>
          <a:fontRef idx="minor">
            <a:schemeClr val="tx1"/>
          </a:fontRef>
        </p:style>
      </p:cxnSp>
      <p:pic>
        <p:nvPicPr>
          <p:cNvPr id="11"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505" y="23696"/>
            <a:ext cx="1800200" cy="907082"/>
          </a:xfrm>
          <a:prstGeom prst="rect">
            <a:avLst/>
          </a:prstGeom>
          <a:ln>
            <a:noFill/>
          </a:ln>
          <a:effectLst>
            <a:softEdge rad="112500"/>
          </a:effectLst>
        </p:spPr>
      </p:pic>
    </p:spTree>
    <p:extLst>
      <p:ext uri="{BB962C8B-B14F-4D97-AF65-F5344CB8AC3E}">
        <p14:creationId xmlns:p14="http://schemas.microsoft.com/office/powerpoint/2010/main" val="152314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880680" y="578875"/>
            <a:ext cx="3954929" cy="410882"/>
          </a:xfrm>
          <a:prstGeom prst="rect">
            <a:avLst/>
          </a:prstGeom>
          <a:solidFill>
            <a:schemeClr val="accent6">
              <a:lumMod val="20000"/>
              <a:lumOff val="80000"/>
            </a:schemeClr>
          </a:solidFill>
          <a:ln w="76200">
            <a:solidFill>
              <a:schemeClr val="accent6">
                <a:lumMod val="50000"/>
              </a:schemeClr>
            </a:solidFill>
          </a:ln>
        </p:spPr>
        <p:txBody>
          <a:bodyPr wrap="none">
            <a:spAutoFit/>
          </a:bodyPr>
          <a:lstStyle/>
          <a:p>
            <a:pPr marL="457200">
              <a:lnSpc>
                <a:spcPct val="115000"/>
              </a:lnSpc>
              <a:spcAft>
                <a:spcPts val="1000"/>
              </a:spcAft>
            </a:pPr>
            <a:r>
              <a:rPr lang="es-ES" b="1" dirty="0">
                <a:latin typeface="Arial" panose="020B0604020202020204" pitchFamily="34" charset="0"/>
                <a:ea typeface="Times New Roman" panose="02020603050405020304" pitchFamily="18" charset="0"/>
                <a:cs typeface="Arial" panose="020B0604020202020204" pitchFamily="34" charset="0"/>
              </a:rPr>
              <a:t>¿Qué otros errores aparecen?</a:t>
            </a:r>
            <a:endParaRPr lang="es-ES"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ectángulo 4"/>
          <p:cNvSpPr/>
          <p:nvPr/>
        </p:nvSpPr>
        <p:spPr>
          <a:xfrm>
            <a:off x="303895" y="1113781"/>
            <a:ext cx="2831592" cy="3490186"/>
          </a:xfrm>
          <a:prstGeom prst="rect">
            <a:avLst/>
          </a:prstGeom>
          <a:ln w="57150">
            <a:solidFill>
              <a:schemeClr val="accent6">
                <a:lumMod val="50000"/>
              </a:schemeClr>
            </a:solidFill>
          </a:ln>
        </p:spPr>
        <p:txBody>
          <a:bodyPr wrap="square">
            <a:spAutoFit/>
          </a:bodyPr>
          <a:lstStyle/>
          <a:p>
            <a:pPr marL="742950" indent="-285750">
              <a:lnSpc>
                <a:spcPct val="115000"/>
              </a:lnSpc>
              <a:spcAft>
                <a:spcPts val="0"/>
              </a:spcAft>
              <a:buFont typeface="Wingdings" panose="05000000000000000000" pitchFamily="2" charset="2"/>
              <a:buChar char="v"/>
            </a:pPr>
            <a:r>
              <a:rPr lang="es-ES" sz="1600" dirty="0" smtClean="0">
                <a:latin typeface="Arial" panose="020B0604020202020204" pitchFamily="34" charset="0"/>
                <a:ea typeface="Times New Roman" panose="02020603050405020304" pitchFamily="18" charset="0"/>
                <a:cs typeface="Arial" panose="020B0604020202020204" pitchFamily="34" charset="0"/>
              </a:rPr>
              <a:t>Cantidad </a:t>
            </a:r>
            <a:r>
              <a:rPr lang="es-ES" sz="1600" dirty="0">
                <a:latin typeface="Arial" panose="020B0604020202020204" pitchFamily="34" charset="0"/>
                <a:ea typeface="Times New Roman" panose="02020603050405020304" pitchFamily="18" charset="0"/>
                <a:cs typeface="Arial" panose="020B0604020202020204" pitchFamily="34" charset="0"/>
              </a:rPr>
              <a:t>excesiva de palabras en los </a:t>
            </a:r>
            <a:r>
              <a:rPr lang="es-ES" sz="1600" dirty="0" smtClean="0">
                <a:latin typeface="Arial" panose="020B0604020202020204" pitchFamily="34" charset="0"/>
                <a:ea typeface="Times New Roman" panose="02020603050405020304" pitchFamily="18" charset="0"/>
                <a:cs typeface="Arial" panose="020B0604020202020204" pitchFamily="34" charset="0"/>
              </a:rPr>
              <a:t>títulos</a:t>
            </a:r>
          </a:p>
          <a:p>
            <a:pPr marL="742950" indent="-285750">
              <a:lnSpc>
                <a:spcPct val="115000"/>
              </a:lnSpc>
              <a:spcAft>
                <a:spcPts val="0"/>
              </a:spcAft>
              <a:buFont typeface="Wingdings" panose="05000000000000000000" pitchFamily="2" charset="2"/>
              <a:buChar char="v"/>
            </a:pPr>
            <a:r>
              <a:rPr lang="es-ES" sz="1600" dirty="0" smtClean="0">
                <a:latin typeface="Arial" panose="020B0604020202020204" pitchFamily="34" charset="0"/>
                <a:ea typeface="Times New Roman" panose="02020603050405020304" pitchFamily="18" charset="0"/>
                <a:cs typeface="Arial" panose="020B0604020202020204" pitchFamily="34" charset="0"/>
              </a:rPr>
              <a:t>El </a:t>
            </a:r>
            <a:r>
              <a:rPr lang="es-ES" sz="1600" dirty="0">
                <a:latin typeface="Arial" panose="020B0604020202020204" pitchFamily="34" charset="0"/>
                <a:ea typeface="Times New Roman" panose="02020603050405020304" pitchFamily="18" charset="0"/>
                <a:cs typeface="Arial" panose="020B0604020202020204" pitchFamily="34" charset="0"/>
              </a:rPr>
              <a:t>título </a:t>
            </a:r>
            <a:r>
              <a:rPr lang="es-ES" sz="1600" dirty="0" smtClean="0">
                <a:latin typeface="Arial" panose="020B0604020202020204" pitchFamily="34" charset="0"/>
                <a:ea typeface="Times New Roman" panose="02020603050405020304" pitchFamily="18" charset="0"/>
                <a:cs typeface="Arial" panose="020B0604020202020204" pitchFamily="34" charset="0"/>
              </a:rPr>
              <a:t>debe </a:t>
            </a:r>
            <a:r>
              <a:rPr lang="es-ES" sz="1600" dirty="0">
                <a:latin typeface="Arial" panose="020B0604020202020204" pitchFamily="34" charset="0"/>
                <a:ea typeface="Times New Roman" panose="02020603050405020304" pitchFamily="18" charset="0"/>
                <a:cs typeface="Arial" panose="020B0604020202020204" pitchFamily="34" charset="0"/>
              </a:rPr>
              <a:t>ser concreto, preciso y  revelar la propuesta. </a:t>
            </a:r>
          </a:p>
          <a:p>
            <a:pPr marL="742950" indent="-285750">
              <a:lnSpc>
                <a:spcPct val="115000"/>
              </a:lnSpc>
              <a:spcAft>
                <a:spcPts val="1000"/>
              </a:spcAft>
              <a:buFont typeface="Wingdings" panose="05000000000000000000" pitchFamily="2" charset="2"/>
              <a:buChar char="v"/>
            </a:pPr>
            <a:r>
              <a:rPr lang="es-ES" sz="1600" dirty="0" smtClean="0">
                <a:latin typeface="Arial" panose="020B0604020202020204" pitchFamily="34" charset="0"/>
                <a:ea typeface="Times New Roman" panose="02020603050405020304" pitchFamily="18" charset="0"/>
                <a:cs typeface="Arial" panose="020B0604020202020204" pitchFamily="34" charset="0"/>
              </a:rPr>
              <a:t>Se </a:t>
            </a:r>
            <a:r>
              <a:rPr lang="es-ES" sz="1600" dirty="0">
                <a:latin typeface="Arial" panose="020B0604020202020204" pitchFamily="34" charset="0"/>
                <a:ea typeface="Times New Roman" panose="02020603050405020304" pitchFamily="18" charset="0"/>
                <a:cs typeface="Arial" panose="020B0604020202020204" pitchFamily="34" charset="0"/>
              </a:rPr>
              <a:t>sugiere que contenga alrededor de trece o quince palabras (sin contar preposiciones ni conjunciones). </a:t>
            </a:r>
            <a:endParaRPr lang="es-ES" sz="1600" dirty="0">
              <a:latin typeface="Arial" panose="020B0604020202020204" pitchFamily="34" charset="0"/>
              <a:cs typeface="Arial" panose="020B0604020202020204" pitchFamily="34" charset="0"/>
            </a:endParaRPr>
          </a:p>
        </p:txBody>
      </p:sp>
      <p:sp>
        <p:nvSpPr>
          <p:cNvPr id="6" name="Rectángulo 5"/>
          <p:cNvSpPr/>
          <p:nvPr/>
        </p:nvSpPr>
        <p:spPr>
          <a:xfrm>
            <a:off x="6411755" y="1443246"/>
            <a:ext cx="5557741" cy="2959272"/>
          </a:xfrm>
          <a:prstGeom prst="rect">
            <a:avLst/>
          </a:prstGeom>
          <a:ln w="57150">
            <a:solidFill>
              <a:schemeClr val="accent6">
                <a:lumMod val="50000"/>
              </a:schemeClr>
            </a:solidFill>
          </a:ln>
        </p:spPr>
        <p:txBody>
          <a:bodyPr wrap="square">
            <a:spAutoFit/>
          </a:bodyPr>
          <a:lstStyle/>
          <a:p>
            <a:pPr marL="457200">
              <a:lnSpc>
                <a:spcPct val="115000"/>
              </a:lnSpc>
              <a:spcAft>
                <a:spcPts val="0"/>
              </a:spcAft>
            </a:pPr>
            <a:r>
              <a:rPr lang="es-ES" dirty="0">
                <a:latin typeface="Arial" panose="020B0604020202020204" pitchFamily="34" charset="0"/>
                <a:ea typeface="Times New Roman" panose="02020603050405020304" pitchFamily="18" charset="0"/>
                <a:cs typeface="Arial" panose="020B0604020202020204" pitchFamily="34" charset="0"/>
              </a:rPr>
              <a:t> Mal uso del </a:t>
            </a:r>
            <a:r>
              <a:rPr lang="es-ES" b="1" dirty="0">
                <a:latin typeface="Arial" panose="020B0604020202020204" pitchFamily="34" charset="0"/>
                <a:ea typeface="Times New Roman" panose="02020603050405020304" pitchFamily="18" charset="0"/>
                <a:cs typeface="Arial" panose="020B0604020202020204" pitchFamily="34" charset="0"/>
              </a:rPr>
              <a:t>guion</a:t>
            </a:r>
            <a:r>
              <a:rPr lang="es-ES" dirty="0">
                <a:latin typeface="Arial" panose="020B0604020202020204" pitchFamily="34" charset="0"/>
                <a:ea typeface="Times New Roman" panose="02020603050405020304" pitchFamily="18" charset="0"/>
                <a:cs typeface="Arial" panose="020B0604020202020204" pitchFamily="34" charset="0"/>
              </a:rPr>
              <a:t> (desde 2010 no lleva tilde), por ejemplo: </a:t>
            </a:r>
          </a:p>
          <a:p>
            <a:pPr marL="457200">
              <a:lnSpc>
                <a:spcPct val="115000"/>
              </a:lnSpc>
              <a:spcAft>
                <a:spcPts val="0"/>
              </a:spcAft>
            </a:pPr>
            <a:r>
              <a:rPr lang="es-ES" dirty="0">
                <a:latin typeface="Arial" panose="020B0604020202020204" pitchFamily="34" charset="0"/>
                <a:ea typeface="Times New Roman" panose="02020603050405020304" pitchFamily="18" charset="0"/>
                <a:cs typeface="Arial" panose="020B0604020202020204" pitchFamily="34" charset="0"/>
              </a:rPr>
              <a:t>Fundamentos teóricos – metodológicos</a:t>
            </a:r>
          </a:p>
          <a:p>
            <a:pPr marL="457200">
              <a:lnSpc>
                <a:spcPct val="115000"/>
              </a:lnSpc>
              <a:spcAft>
                <a:spcPts val="0"/>
              </a:spcAft>
            </a:pPr>
            <a:r>
              <a:rPr lang="es-ES" dirty="0">
                <a:latin typeface="Arial" panose="020B0604020202020204" pitchFamily="34" charset="0"/>
                <a:ea typeface="Times New Roman" panose="02020603050405020304" pitchFamily="18" charset="0"/>
                <a:cs typeface="Arial" panose="020B0604020202020204" pitchFamily="34" charset="0"/>
              </a:rPr>
              <a:t>Fundamentos teórico – metodológicos</a:t>
            </a:r>
          </a:p>
          <a:p>
            <a:pPr marL="457200">
              <a:lnSpc>
                <a:spcPct val="115000"/>
              </a:lnSpc>
              <a:spcAft>
                <a:spcPts val="0"/>
              </a:spcAft>
            </a:pPr>
            <a:r>
              <a:rPr lang="es-ES" dirty="0">
                <a:latin typeface="Arial" panose="020B0604020202020204" pitchFamily="34" charset="0"/>
                <a:ea typeface="Times New Roman" panose="02020603050405020304" pitchFamily="18" charset="0"/>
                <a:cs typeface="Arial" panose="020B0604020202020204" pitchFamily="34" charset="0"/>
              </a:rPr>
              <a:t>Método Histórico- lógico</a:t>
            </a:r>
          </a:p>
          <a:p>
            <a:pPr marL="457200">
              <a:lnSpc>
                <a:spcPct val="115000"/>
              </a:lnSpc>
              <a:spcAft>
                <a:spcPts val="0"/>
              </a:spcAft>
            </a:pPr>
            <a:r>
              <a:rPr lang="es-ES" dirty="0">
                <a:latin typeface="Arial" panose="020B0604020202020204" pitchFamily="34" charset="0"/>
                <a:ea typeface="Times New Roman" panose="02020603050405020304" pitchFamily="18" charset="0"/>
                <a:cs typeface="Arial" panose="020B0604020202020204" pitchFamily="34" charset="0"/>
              </a:rPr>
              <a:t>Fundamentos teórico–metodológicos</a:t>
            </a:r>
          </a:p>
          <a:p>
            <a:pPr marL="457200">
              <a:lnSpc>
                <a:spcPct val="115000"/>
              </a:lnSpc>
              <a:spcAft>
                <a:spcPts val="0"/>
              </a:spcAft>
            </a:pPr>
            <a:r>
              <a:rPr lang="es-ES" dirty="0">
                <a:latin typeface="Arial" panose="020B0604020202020204" pitchFamily="34" charset="0"/>
                <a:ea typeface="Times New Roman" panose="02020603050405020304" pitchFamily="18" charset="0"/>
                <a:cs typeface="Arial" panose="020B0604020202020204" pitchFamily="34" charset="0"/>
              </a:rPr>
              <a:t>Método Histórico-lógico </a:t>
            </a:r>
          </a:p>
          <a:p>
            <a:pPr marL="457200">
              <a:lnSpc>
                <a:spcPct val="115000"/>
              </a:lnSpc>
              <a:spcAft>
                <a:spcPts val="1000"/>
              </a:spcAft>
            </a:pPr>
            <a:r>
              <a:rPr lang="es-ES" dirty="0">
                <a:latin typeface="Arial" panose="020B0604020202020204" pitchFamily="34" charset="0"/>
                <a:ea typeface="Times New Roman" panose="02020603050405020304" pitchFamily="18" charset="0"/>
                <a:cs typeface="Arial" panose="020B0604020202020204" pitchFamily="34" charset="0"/>
              </a:rPr>
              <a:t>Si se divide al final del renglón es</a:t>
            </a:r>
            <a:r>
              <a:rPr lang="es-ES" dirty="0" smtClean="0">
                <a:latin typeface="Arial" panose="020B0604020202020204" pitchFamily="34" charset="0"/>
                <a:ea typeface="Times New Roman" panose="02020603050405020304" pitchFamily="18" charset="0"/>
                <a:cs typeface="Arial" panose="020B0604020202020204" pitchFamily="34" charset="0"/>
              </a:rPr>
              <a:t>: teórico</a:t>
            </a:r>
            <a:r>
              <a:rPr lang="es-ES" dirty="0">
                <a:latin typeface="Arial" panose="020B0604020202020204" pitchFamily="34" charset="0"/>
                <a:ea typeface="Times New Roman" panose="02020603050405020304" pitchFamily="18" charset="0"/>
                <a:cs typeface="Arial" panose="020B0604020202020204" pitchFamily="34" charset="0"/>
              </a:rPr>
              <a:t>–   </a:t>
            </a:r>
            <a:r>
              <a:rPr lang="es-ES" dirty="0" smtClean="0">
                <a:latin typeface="Arial" panose="020B0604020202020204" pitchFamily="34" charset="0"/>
                <a:ea typeface="Times New Roman" panose="02020603050405020304" pitchFamily="18" charset="0"/>
                <a:cs typeface="Arial" panose="020B0604020202020204" pitchFamily="34" charset="0"/>
              </a:rPr>
              <a:t>      -</a:t>
            </a:r>
            <a:r>
              <a:rPr lang="es-ES" dirty="0">
                <a:latin typeface="Arial" panose="020B0604020202020204" pitchFamily="34" charset="0"/>
                <a:ea typeface="Times New Roman" panose="02020603050405020304" pitchFamily="18" charset="0"/>
                <a:cs typeface="Arial" panose="020B0604020202020204" pitchFamily="34" charset="0"/>
              </a:rPr>
              <a:t>metodológicos</a:t>
            </a:r>
            <a:endParaRPr lang="es-ES" dirty="0">
              <a:latin typeface="Arial" panose="020B0604020202020204" pitchFamily="34" charset="0"/>
              <a:cs typeface="Arial" panose="020B0604020202020204" pitchFamily="34" charset="0"/>
            </a:endParaRPr>
          </a:p>
        </p:txBody>
      </p:sp>
      <p:sp>
        <p:nvSpPr>
          <p:cNvPr id="8" name="Rectángulo 7"/>
          <p:cNvSpPr/>
          <p:nvPr/>
        </p:nvSpPr>
        <p:spPr>
          <a:xfrm>
            <a:off x="466344" y="4727991"/>
            <a:ext cx="11301984" cy="1791260"/>
          </a:xfrm>
          <a:prstGeom prst="rect">
            <a:avLst/>
          </a:prstGeom>
          <a:ln w="57150">
            <a:solidFill>
              <a:schemeClr val="accent6">
                <a:lumMod val="50000"/>
              </a:schemeClr>
            </a:solidFill>
          </a:ln>
        </p:spPr>
        <p:txBody>
          <a:bodyPr wrap="square">
            <a:spAutoFit/>
          </a:bodyPr>
          <a:lstStyle/>
          <a:p>
            <a:pPr marL="457200">
              <a:lnSpc>
                <a:spcPct val="115000"/>
              </a:lnSpc>
              <a:spcAft>
                <a:spcPts val="0"/>
              </a:spcAft>
            </a:pPr>
            <a:r>
              <a:rPr lang="es-ES" sz="1600" dirty="0">
                <a:latin typeface="Arial" panose="020B0604020202020204" pitchFamily="34" charset="0"/>
                <a:ea typeface="Times New Roman" panose="02020603050405020304" pitchFamily="18" charset="0"/>
                <a:cs typeface="Arial" panose="020B0604020202020204" pitchFamily="34" charset="0"/>
              </a:rPr>
              <a:t> </a:t>
            </a:r>
            <a:r>
              <a:rPr lang="es-ES" sz="1600" b="1" dirty="0">
                <a:latin typeface="Arial" panose="020B0604020202020204" pitchFamily="34" charset="0"/>
                <a:ea typeface="Times New Roman" panose="02020603050405020304" pitchFamily="18" charset="0"/>
                <a:cs typeface="Arial" panose="020B0604020202020204" pitchFamily="34" charset="0"/>
              </a:rPr>
              <a:t>U</a:t>
            </a:r>
            <a:r>
              <a:rPr lang="es-ES" sz="1600" b="1" dirty="0" smtClean="0">
                <a:latin typeface="Arial" panose="020B0604020202020204" pitchFamily="34" charset="0"/>
                <a:ea typeface="Times New Roman" panose="02020603050405020304" pitchFamily="18" charset="0"/>
                <a:cs typeface="Arial" panose="020B0604020202020204" pitchFamily="34" charset="0"/>
              </a:rPr>
              <a:t>so </a:t>
            </a:r>
            <a:r>
              <a:rPr lang="es-ES" sz="1600" b="1" dirty="0">
                <a:latin typeface="Arial" panose="020B0604020202020204" pitchFamily="34" charset="0"/>
                <a:ea typeface="Times New Roman" panose="02020603050405020304" pitchFamily="18" charset="0"/>
                <a:cs typeface="Arial" panose="020B0604020202020204" pitchFamily="34" charset="0"/>
              </a:rPr>
              <a:t>de siglas </a:t>
            </a:r>
            <a:endParaRPr lang="es-ES" sz="1600" b="1" dirty="0" smtClean="0">
              <a:latin typeface="Arial" panose="020B0604020202020204" pitchFamily="34" charset="0"/>
              <a:ea typeface="Times New Roman" panose="02020603050405020304" pitchFamily="18" charset="0"/>
              <a:cs typeface="Arial" panose="020B0604020202020204" pitchFamily="34" charset="0"/>
            </a:endParaRPr>
          </a:p>
          <a:p>
            <a:pPr marL="457200">
              <a:lnSpc>
                <a:spcPct val="115000"/>
              </a:lnSpc>
              <a:spcAft>
                <a:spcPts val="0"/>
              </a:spcAft>
            </a:pPr>
            <a:r>
              <a:rPr lang="es-ES" sz="1600" dirty="0">
                <a:latin typeface="Arial" panose="020B0604020202020204" pitchFamily="34" charset="0"/>
                <a:ea typeface="Times New Roman" panose="02020603050405020304" pitchFamily="18" charset="0"/>
                <a:cs typeface="Arial" panose="020B0604020202020204" pitchFamily="34" charset="0"/>
              </a:rPr>
              <a:t>C</a:t>
            </a:r>
            <a:r>
              <a:rPr lang="es-ES" sz="1600" dirty="0" smtClean="0">
                <a:latin typeface="Arial" panose="020B0604020202020204" pitchFamily="34" charset="0"/>
                <a:ea typeface="Times New Roman" panose="02020603050405020304" pitchFamily="18" charset="0"/>
                <a:cs typeface="Arial" panose="020B0604020202020204" pitchFamily="34" charset="0"/>
              </a:rPr>
              <a:t>olocarla </a:t>
            </a:r>
            <a:r>
              <a:rPr lang="es-ES" sz="1600" dirty="0">
                <a:latin typeface="Arial" panose="020B0604020202020204" pitchFamily="34" charset="0"/>
                <a:ea typeface="Times New Roman" panose="02020603050405020304" pitchFamily="18" charset="0"/>
                <a:cs typeface="Arial" panose="020B0604020202020204" pitchFamily="34" charset="0"/>
              </a:rPr>
              <a:t>primero al lado del nombre completo para después utilizarla en diferentes partes del texto.</a:t>
            </a:r>
          </a:p>
          <a:p>
            <a:pPr marL="457200">
              <a:lnSpc>
                <a:spcPct val="115000"/>
              </a:lnSpc>
              <a:spcAft>
                <a:spcPts val="0"/>
              </a:spcAft>
            </a:pPr>
            <a:r>
              <a:rPr lang="es-ES" sz="1600" dirty="0">
                <a:latin typeface="Arial" panose="020B0604020202020204" pitchFamily="34" charset="0"/>
                <a:ea typeface="Times New Roman" panose="02020603050405020304" pitchFamily="18" charset="0"/>
                <a:cs typeface="Arial" panose="020B0604020202020204" pitchFamily="34" charset="0"/>
              </a:rPr>
              <a:t>      Ejemplo:  El MIC en coordinación con …</a:t>
            </a:r>
          </a:p>
          <a:p>
            <a:pPr marL="457200">
              <a:lnSpc>
                <a:spcPct val="115000"/>
              </a:lnSpc>
              <a:spcAft>
                <a:spcPts val="0"/>
              </a:spcAft>
            </a:pPr>
            <a:r>
              <a:rPr lang="es-ES_tradnl" sz="1600" dirty="0">
                <a:latin typeface="Arial" panose="020B0604020202020204" pitchFamily="34" charset="0"/>
                <a:ea typeface="Times New Roman" panose="02020603050405020304" pitchFamily="18" charset="0"/>
                <a:cs typeface="Arial" panose="020B0604020202020204" pitchFamily="34" charset="0"/>
              </a:rPr>
              <a:t>     Debe escribirse: El Ministerio de la Informática y las Comunicaciones (MIC) </a:t>
            </a:r>
            <a:r>
              <a:rPr lang="es-ES" sz="1600" dirty="0">
                <a:latin typeface="Arial" panose="020B0604020202020204" pitchFamily="34" charset="0"/>
                <a:ea typeface="Times New Roman" panose="02020603050405020304" pitchFamily="18" charset="0"/>
                <a:cs typeface="Arial" panose="020B0604020202020204" pitchFamily="34" charset="0"/>
              </a:rPr>
              <a:t>en coordinación con …</a:t>
            </a:r>
          </a:p>
          <a:p>
            <a:pPr marL="457200">
              <a:lnSpc>
                <a:spcPct val="115000"/>
              </a:lnSpc>
              <a:spcAft>
                <a:spcPts val="1000"/>
              </a:spcAft>
            </a:pPr>
            <a:r>
              <a:rPr lang="es-ES_tradnl" sz="1600" dirty="0">
                <a:latin typeface="Arial" panose="020B0604020202020204" pitchFamily="34" charset="0"/>
                <a:ea typeface="Times New Roman" panose="02020603050405020304" pitchFamily="18" charset="0"/>
                <a:cs typeface="Arial" panose="020B0604020202020204" pitchFamily="34" charset="0"/>
              </a:rPr>
              <a:t>      … En septiembre del 2004 se aprueban  por la RM 129 las transformaciones en la Educación Técnica y Profesional (ETP) … </a:t>
            </a:r>
            <a:endParaRPr lang="es-ES" sz="1600" dirty="0">
              <a:latin typeface="Arial" panose="020B0604020202020204" pitchFamily="34" charset="0"/>
              <a:cs typeface="Arial" panose="020B0604020202020204" pitchFamily="34" charset="0"/>
            </a:endParaRPr>
          </a:p>
        </p:txBody>
      </p:sp>
      <p:cxnSp>
        <p:nvCxnSpPr>
          <p:cNvPr id="10" name="Conector recto de flecha 9"/>
          <p:cNvCxnSpPr/>
          <p:nvPr/>
        </p:nvCxnSpPr>
        <p:spPr>
          <a:xfrm flipH="1">
            <a:off x="3236976" y="1170432"/>
            <a:ext cx="804672" cy="868680"/>
          </a:xfrm>
          <a:prstGeom prst="straightConnector1">
            <a:avLst/>
          </a:prstGeom>
          <a:ln>
            <a:solidFill>
              <a:schemeClr val="accent6">
                <a:lumMod val="50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12" name="Conector recto de flecha 11"/>
          <p:cNvCxnSpPr/>
          <p:nvPr/>
        </p:nvCxnSpPr>
        <p:spPr>
          <a:xfrm>
            <a:off x="5596128" y="1133856"/>
            <a:ext cx="612648" cy="877824"/>
          </a:xfrm>
          <a:prstGeom prst="straightConnector1">
            <a:avLst/>
          </a:prstGeom>
          <a:ln>
            <a:solidFill>
              <a:schemeClr val="accent6">
                <a:lumMod val="50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14" name="Conector recto de flecha 13"/>
          <p:cNvCxnSpPr/>
          <p:nvPr/>
        </p:nvCxnSpPr>
        <p:spPr>
          <a:xfrm>
            <a:off x="4828032" y="1170432"/>
            <a:ext cx="45720" cy="3232086"/>
          </a:xfrm>
          <a:prstGeom prst="straightConnector1">
            <a:avLst/>
          </a:prstGeom>
          <a:ln>
            <a:solidFill>
              <a:schemeClr val="accent6">
                <a:lumMod val="50000"/>
              </a:schemeClr>
            </a:solidFill>
            <a:tailEnd type="triangle"/>
          </a:ln>
        </p:spPr>
        <p:style>
          <a:lnRef idx="1">
            <a:schemeClr val="accent6"/>
          </a:lnRef>
          <a:fillRef idx="0">
            <a:schemeClr val="accent6"/>
          </a:fillRef>
          <a:effectRef idx="0">
            <a:schemeClr val="accent6"/>
          </a:effectRef>
          <a:fontRef idx="minor">
            <a:schemeClr val="tx1"/>
          </a:fontRef>
        </p:style>
      </p:cxnSp>
      <p:pic>
        <p:nvPicPr>
          <p:cNvPr id="9"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370860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82148" y="4621006"/>
            <a:ext cx="11539728" cy="1862048"/>
          </a:xfrm>
          <a:prstGeom prst="rect">
            <a:avLst/>
          </a:prstGeom>
          <a:ln w="57150">
            <a:solidFill>
              <a:schemeClr val="accent6">
                <a:lumMod val="50000"/>
              </a:schemeClr>
            </a:solidFill>
          </a:ln>
        </p:spPr>
        <p:txBody>
          <a:bodyPr wrap="square">
            <a:spAutoFit/>
          </a:bodyPr>
          <a:lstStyle/>
          <a:p>
            <a:pPr marL="342900" lvl="0" indent="-342900">
              <a:lnSpc>
                <a:spcPct val="115000"/>
              </a:lnSpc>
              <a:spcAft>
                <a:spcPts val="0"/>
              </a:spcAft>
              <a:buFont typeface="Wingdings" panose="05000000000000000000" pitchFamily="2" charset="2"/>
              <a:buChar char="v"/>
              <a:tabLst>
                <a:tab pos="457200" algn="l"/>
              </a:tabLst>
            </a:pPr>
            <a:r>
              <a:rPr lang="es-ES" sz="2000" dirty="0" smtClean="0">
                <a:latin typeface="Arial" panose="020B0604020202020204" pitchFamily="34" charset="0"/>
                <a:ea typeface="Times New Roman" panose="02020603050405020304" pitchFamily="18" charset="0"/>
                <a:cs typeface="Arial" panose="020B0604020202020204" pitchFamily="34" charset="0"/>
              </a:rPr>
              <a:t>correspondencia </a:t>
            </a:r>
            <a:r>
              <a:rPr lang="es-ES" sz="2000" dirty="0">
                <a:latin typeface="Arial" panose="020B0604020202020204" pitchFamily="34" charset="0"/>
                <a:ea typeface="Times New Roman" panose="02020603050405020304" pitchFamily="18" charset="0"/>
                <a:cs typeface="Arial" panose="020B0604020202020204" pitchFamily="34" charset="0"/>
              </a:rPr>
              <a:t>entre las Tareas de investigación y las Conclusiones.</a:t>
            </a:r>
          </a:p>
          <a:p>
            <a:pPr marL="342900" lvl="0" indent="-342900">
              <a:lnSpc>
                <a:spcPct val="115000"/>
              </a:lnSpc>
              <a:spcAft>
                <a:spcPts val="0"/>
              </a:spcAft>
              <a:buFont typeface="Wingdings" panose="05000000000000000000" pitchFamily="2" charset="2"/>
              <a:buChar char="v"/>
              <a:tabLst>
                <a:tab pos="457200" algn="l"/>
              </a:tabLst>
            </a:pPr>
            <a:r>
              <a:rPr lang="es-ES" sz="2000" dirty="0">
                <a:latin typeface="Arial" panose="020B0604020202020204" pitchFamily="34" charset="0"/>
                <a:ea typeface="Times New Roman" panose="02020603050405020304" pitchFamily="18" charset="0"/>
                <a:cs typeface="Arial" panose="020B0604020202020204" pitchFamily="34" charset="0"/>
              </a:rPr>
              <a:t>concreción.</a:t>
            </a:r>
          </a:p>
          <a:p>
            <a:pPr marL="342900" lvl="0" indent="-342900">
              <a:lnSpc>
                <a:spcPct val="115000"/>
              </a:lnSpc>
              <a:spcAft>
                <a:spcPts val="0"/>
              </a:spcAft>
              <a:buFont typeface="Wingdings" panose="05000000000000000000" pitchFamily="2" charset="2"/>
              <a:buChar char="v"/>
              <a:tabLst>
                <a:tab pos="457200" algn="l"/>
              </a:tabLst>
            </a:pPr>
            <a:r>
              <a:rPr lang="es-ES" sz="2000" dirty="0">
                <a:latin typeface="Arial" panose="020B0604020202020204" pitchFamily="34" charset="0"/>
                <a:ea typeface="Times New Roman" panose="02020603050405020304" pitchFamily="18" charset="0"/>
                <a:cs typeface="Arial" panose="020B0604020202020204" pitchFamily="34" charset="0"/>
              </a:rPr>
              <a:t>no utilización de datos numéricos derivados del diagnóstico o de los resultados de la aplicación.</a:t>
            </a:r>
          </a:p>
          <a:p>
            <a:pPr marL="342900" lvl="0" indent="-342900">
              <a:lnSpc>
                <a:spcPct val="115000"/>
              </a:lnSpc>
              <a:spcAft>
                <a:spcPts val="0"/>
              </a:spcAft>
              <a:buFont typeface="Wingdings" panose="05000000000000000000" pitchFamily="2" charset="2"/>
              <a:buChar char="v"/>
              <a:tabLst>
                <a:tab pos="457200" algn="l"/>
              </a:tabLst>
            </a:pPr>
            <a:r>
              <a:rPr lang="es-ES" sz="2000" dirty="0">
                <a:latin typeface="Arial" panose="020B0604020202020204" pitchFamily="34" charset="0"/>
                <a:ea typeface="Times New Roman" panose="02020603050405020304" pitchFamily="18" charset="0"/>
                <a:cs typeface="Arial" panose="020B0604020202020204" pitchFamily="34" charset="0"/>
              </a:rPr>
              <a:t>no añadir elementos mencionados en el texto de la tesis, ni citas textuales.</a:t>
            </a:r>
          </a:p>
          <a:p>
            <a:pPr marL="457200">
              <a:lnSpc>
                <a:spcPct val="115000"/>
              </a:lnSpc>
              <a:spcAft>
                <a:spcPts val="1000"/>
              </a:spcAft>
            </a:pPr>
            <a:r>
              <a:rPr lang="es-MX" sz="2000" dirty="0">
                <a:latin typeface="Arial" panose="020B0604020202020204" pitchFamily="34" charset="0"/>
                <a:ea typeface="Times New Roman" panose="02020603050405020304" pitchFamily="18" charset="0"/>
                <a:cs typeface="Arial" panose="020B0604020202020204" pitchFamily="34" charset="0"/>
              </a:rPr>
              <a:t> </a:t>
            </a:r>
            <a:endParaRPr lang="es-ES"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ectángulo 4"/>
          <p:cNvSpPr/>
          <p:nvPr/>
        </p:nvSpPr>
        <p:spPr>
          <a:xfrm>
            <a:off x="3753958" y="2832167"/>
            <a:ext cx="4042480" cy="410882"/>
          </a:xfrm>
          <a:prstGeom prst="rect">
            <a:avLst/>
          </a:prstGeom>
          <a:solidFill>
            <a:schemeClr val="accent6">
              <a:lumMod val="20000"/>
              <a:lumOff val="80000"/>
            </a:schemeClr>
          </a:solidFill>
          <a:ln w="76200">
            <a:solidFill>
              <a:schemeClr val="accent6">
                <a:lumMod val="50000"/>
              </a:schemeClr>
            </a:solidFill>
          </a:ln>
        </p:spPr>
        <p:txBody>
          <a:bodyPr wrap="square">
            <a:spAutoFit/>
          </a:bodyPr>
          <a:lstStyle/>
          <a:p>
            <a:pPr marL="457200" lvl="0" algn="ctr">
              <a:lnSpc>
                <a:spcPct val="115000"/>
              </a:lnSpc>
            </a:pPr>
            <a:r>
              <a:rPr lang="es-ES" b="1" dirty="0">
                <a:solidFill>
                  <a:prstClr val="black"/>
                </a:solidFill>
                <a:latin typeface="Arial" panose="020B0604020202020204" pitchFamily="34" charset="0"/>
                <a:ea typeface="Times New Roman" panose="02020603050405020304" pitchFamily="18" charset="0"/>
                <a:cs typeface="Arial" panose="020B0604020202020204" pitchFamily="34" charset="0"/>
              </a:rPr>
              <a:t>En las Conclusiones</a:t>
            </a:r>
            <a:endParaRPr lang="es-ES"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
        <p:nvSpPr>
          <p:cNvPr id="6" name="Rectángulo 5"/>
          <p:cNvSpPr/>
          <p:nvPr/>
        </p:nvSpPr>
        <p:spPr>
          <a:xfrm>
            <a:off x="3348228" y="1495760"/>
            <a:ext cx="5786628" cy="369332"/>
          </a:xfrm>
          <a:prstGeom prst="rect">
            <a:avLst/>
          </a:prstGeom>
          <a:solidFill>
            <a:schemeClr val="accent6">
              <a:lumMod val="20000"/>
              <a:lumOff val="80000"/>
            </a:schemeClr>
          </a:solidFill>
          <a:ln w="57150">
            <a:solidFill>
              <a:schemeClr val="accent6">
                <a:lumMod val="50000"/>
              </a:schemeClr>
            </a:solidFill>
          </a:ln>
        </p:spPr>
        <p:txBody>
          <a:bodyPr wrap="square">
            <a:spAutoFit/>
          </a:bodyPr>
          <a:lstStyle/>
          <a:p>
            <a:r>
              <a:rPr lang="es-ES" dirty="0">
                <a:latin typeface="Arial" panose="020B0604020202020204" pitchFamily="34" charset="0"/>
                <a:ea typeface="Times New Roman" panose="02020603050405020304" pitchFamily="18" charset="0"/>
                <a:cs typeface="Arial" panose="020B0604020202020204" pitchFamily="34" charset="0"/>
              </a:rPr>
              <a:t> Respetar los términos del diseño de investigación</a:t>
            </a:r>
            <a:endParaRPr lang="es-ES" dirty="0">
              <a:latin typeface="Arial" panose="020B0604020202020204" pitchFamily="34" charset="0"/>
              <a:cs typeface="Arial" panose="020B0604020202020204" pitchFamily="34" charset="0"/>
            </a:endParaRPr>
          </a:p>
        </p:txBody>
      </p:sp>
      <p:sp>
        <p:nvSpPr>
          <p:cNvPr id="9" name="CuadroTexto 8"/>
          <p:cNvSpPr txBox="1"/>
          <p:nvPr/>
        </p:nvSpPr>
        <p:spPr>
          <a:xfrm>
            <a:off x="2167128" y="349526"/>
            <a:ext cx="7216140" cy="646331"/>
          </a:xfrm>
          <a:prstGeom prst="rect">
            <a:avLst/>
          </a:prstGeom>
          <a:solidFill>
            <a:schemeClr val="accent6">
              <a:lumMod val="20000"/>
              <a:lumOff val="80000"/>
            </a:schemeClr>
          </a:solidFill>
          <a:ln w="76200">
            <a:solidFill>
              <a:schemeClr val="accent6">
                <a:lumMod val="50000"/>
              </a:schemeClr>
            </a:solidFill>
          </a:ln>
        </p:spPr>
        <p:txBody>
          <a:bodyPr wrap="square" rtlCol="0">
            <a:spAutoFit/>
          </a:bodyPr>
          <a:lstStyle/>
          <a:p>
            <a:pPr algn="ctr"/>
            <a:r>
              <a:rPr lang="es-ES" sz="3600" dirty="0" smtClean="0">
                <a:latin typeface="Segoe Script" panose="020B0504020000000003" pitchFamily="34" charset="0"/>
                <a:cs typeface="Arial" panose="020B0604020202020204" pitchFamily="34" charset="0"/>
              </a:rPr>
              <a:t>¡IMPORTANTE!</a:t>
            </a:r>
            <a:endParaRPr lang="es-ES" sz="3600" dirty="0">
              <a:latin typeface="Segoe Script" panose="020B0504020000000003" pitchFamily="34" charset="0"/>
              <a:cs typeface="Arial" panose="020B0604020202020204" pitchFamily="34" charset="0"/>
            </a:endParaRPr>
          </a:p>
        </p:txBody>
      </p:sp>
      <p:sp>
        <p:nvSpPr>
          <p:cNvPr id="12" name="Flecha abajo 11"/>
          <p:cNvSpPr/>
          <p:nvPr/>
        </p:nvSpPr>
        <p:spPr>
          <a:xfrm>
            <a:off x="5691724" y="3506685"/>
            <a:ext cx="484632" cy="971794"/>
          </a:xfrm>
          <a:prstGeom prst="downArrow">
            <a:avLst/>
          </a:prstGeom>
          <a:solidFill>
            <a:schemeClr val="accent6">
              <a:lumMod val="20000"/>
              <a:lumOff val="8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p:cNvSpPr/>
          <p:nvPr/>
        </p:nvSpPr>
        <p:spPr>
          <a:xfrm>
            <a:off x="282148" y="1886255"/>
            <a:ext cx="2973116" cy="2054345"/>
          </a:xfrm>
          <a:prstGeom prst="rect">
            <a:avLst/>
          </a:prstGeom>
          <a:ln w="38100">
            <a:solidFill>
              <a:schemeClr val="accent6">
                <a:lumMod val="50000"/>
              </a:schemeClr>
            </a:solidFill>
          </a:ln>
        </p:spPr>
        <p:txBody>
          <a:bodyPr wrap="square">
            <a:spAutoFit/>
          </a:bodyPr>
          <a:lstStyle/>
          <a:p>
            <a:pPr marL="342900" lvl="0" indent="-342900" algn="just">
              <a:lnSpc>
                <a:spcPct val="115000"/>
              </a:lnSpc>
              <a:buSzPts val="800"/>
              <a:buFont typeface="Wingdings" panose="05000000000000000000" pitchFamily="2" charset="2"/>
              <a:buChar char=""/>
              <a:tabLst>
                <a:tab pos="228600" algn="l"/>
              </a:tabLst>
            </a:pPr>
            <a:r>
              <a:rPr lang="es-ES_tradnl" sz="1400" dirty="0">
                <a:solidFill>
                  <a:prstClr val="black"/>
                </a:solidFill>
                <a:latin typeface="Arial" panose="020B0604020202020204" pitchFamily="34" charset="0"/>
                <a:ea typeface="Times New Roman" panose="02020603050405020304" pitchFamily="18" charset="0"/>
              </a:rPr>
              <a:t>Condensación sintáctica: formas no personales del verbo/oraciones simples/sustantivos y adjetivos de acción/construcciones nominales con predominio de sustantivos abstractos o sin artículos.</a:t>
            </a:r>
            <a:endParaRPr lang="es-ES" sz="1200" dirty="0">
              <a:solidFill>
                <a:prstClr val="black"/>
              </a:solidFill>
              <a:latin typeface="Times New Roman" panose="02020603050405020304" pitchFamily="18" charset="0"/>
              <a:ea typeface="Times New Roman" panose="02020603050405020304" pitchFamily="18" charset="0"/>
            </a:endParaRPr>
          </a:p>
        </p:txBody>
      </p:sp>
      <p:sp>
        <p:nvSpPr>
          <p:cNvPr id="16" name="Rectángulo 15"/>
          <p:cNvSpPr/>
          <p:nvPr/>
        </p:nvSpPr>
        <p:spPr>
          <a:xfrm>
            <a:off x="9383268" y="1421219"/>
            <a:ext cx="2596896" cy="3045385"/>
          </a:xfrm>
          <a:prstGeom prst="rect">
            <a:avLst/>
          </a:prstGeom>
          <a:ln w="38100">
            <a:solidFill>
              <a:schemeClr val="accent6">
                <a:lumMod val="50000"/>
              </a:schemeClr>
            </a:solidFill>
          </a:ln>
        </p:spPr>
        <p:txBody>
          <a:bodyPr wrap="square">
            <a:spAutoFit/>
          </a:bodyPr>
          <a:lstStyle/>
          <a:p>
            <a:pPr marL="342900" lvl="0" indent="-342900" algn="just">
              <a:lnSpc>
                <a:spcPct val="115000"/>
              </a:lnSpc>
              <a:buSzPts val="800"/>
              <a:buFont typeface="Wingdings" panose="05000000000000000000" pitchFamily="2" charset="2"/>
              <a:buChar char=""/>
              <a:tabLst>
                <a:tab pos="228600" algn="l"/>
              </a:tabLst>
            </a:pPr>
            <a:r>
              <a:rPr lang="es-ES_tradnl" sz="1400" dirty="0">
                <a:solidFill>
                  <a:prstClr val="black"/>
                </a:solidFill>
                <a:latin typeface="Arial" panose="020B0604020202020204" pitchFamily="34" charset="0"/>
                <a:ea typeface="Times New Roman" panose="02020603050405020304" pitchFamily="18" charset="0"/>
              </a:rPr>
              <a:t>Alta frecuencia de elementos recurrentes y marcadores discursivos: </a:t>
            </a:r>
            <a:r>
              <a:rPr lang="es-ES_tradnl" sz="1400" dirty="0" err="1">
                <a:solidFill>
                  <a:prstClr val="black"/>
                </a:solidFill>
                <a:latin typeface="Arial" panose="020B0604020202020204" pitchFamily="34" charset="0"/>
                <a:ea typeface="Times New Roman" panose="02020603050405020304" pitchFamily="18" charset="0"/>
              </a:rPr>
              <a:t>pronominalización</a:t>
            </a:r>
            <a:r>
              <a:rPr lang="es-ES_tradnl" sz="1400" dirty="0">
                <a:solidFill>
                  <a:prstClr val="black"/>
                </a:solidFill>
                <a:latin typeface="Arial" panose="020B0604020202020204" pitchFamily="34" charset="0"/>
                <a:ea typeface="Times New Roman" panose="02020603050405020304" pitchFamily="18" charset="0"/>
              </a:rPr>
              <a:t>, deícticos, modos conjuntivos que expresen relaciones, carácter impersonal y progresión temática (por lo tanto/a medida que/ hay que admitir que/es evidente que/con el fin de, </a:t>
            </a:r>
            <a:r>
              <a:rPr lang="es-ES_tradnl" sz="1400" dirty="0" err="1">
                <a:solidFill>
                  <a:prstClr val="black"/>
                </a:solidFill>
                <a:latin typeface="Arial" panose="020B0604020202020204" pitchFamily="34" charset="0"/>
                <a:ea typeface="Times New Roman" panose="02020603050405020304" pitchFamily="18" charset="0"/>
              </a:rPr>
              <a:t>etc</a:t>
            </a:r>
            <a:r>
              <a:rPr lang="es-ES_tradnl" sz="1400" dirty="0">
                <a:solidFill>
                  <a:prstClr val="black"/>
                </a:solidFill>
                <a:latin typeface="Arial" panose="020B0604020202020204" pitchFamily="34" charset="0"/>
                <a:ea typeface="Times New Roman" panose="02020603050405020304" pitchFamily="18" charset="0"/>
              </a:rPr>
              <a:t>).</a:t>
            </a:r>
            <a:endParaRPr lang="es-ES" sz="1200" dirty="0">
              <a:solidFill>
                <a:prstClr val="black"/>
              </a:solidFill>
              <a:latin typeface="Times New Roman" panose="02020603050405020304" pitchFamily="18" charset="0"/>
              <a:ea typeface="Times New Roman" panose="02020603050405020304" pitchFamily="18" charset="0"/>
            </a:endParaRPr>
          </a:p>
        </p:txBody>
      </p:sp>
      <p:pic>
        <p:nvPicPr>
          <p:cNvPr id="10"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12228083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66416" y="374269"/>
            <a:ext cx="7729728" cy="622427"/>
          </a:xfrm>
        </p:spPr>
        <p:txBody>
          <a:bodyPr>
            <a:noAutofit/>
          </a:bodyPr>
          <a:lstStyle/>
          <a:p>
            <a:pPr>
              <a:lnSpc>
                <a:spcPct val="150000"/>
              </a:lnSpc>
              <a:spcAft>
                <a:spcPts val="1000"/>
              </a:spcAft>
            </a:pPr>
            <a:r>
              <a:rPr lang="es-MX" sz="3200" u="sng" dirty="0">
                <a:latin typeface="Arial" panose="020B0604020202020204" pitchFamily="34" charset="0"/>
                <a:ea typeface="Times New Roman" panose="02020603050405020304" pitchFamily="18" charset="0"/>
                <a:cs typeface="Times New Roman" panose="02020603050405020304" pitchFamily="18" charset="0"/>
              </a:rPr>
              <a:t>Tipología textual del texto </a:t>
            </a:r>
            <a:r>
              <a:rPr lang="es-MX" sz="3200" u="sng" dirty="0" smtClean="0">
                <a:latin typeface="Arial" panose="020B0604020202020204" pitchFamily="34" charset="0"/>
                <a:ea typeface="Times New Roman" panose="02020603050405020304" pitchFamily="18" charset="0"/>
                <a:cs typeface="Times New Roman" panose="02020603050405020304" pitchFamily="18" charset="0"/>
              </a:rPr>
              <a:t>científico</a:t>
            </a:r>
            <a:endParaRPr lang="es-ES" sz="3200" dirty="0"/>
          </a:p>
        </p:txBody>
      </p:sp>
      <p:sp>
        <p:nvSpPr>
          <p:cNvPr id="3" name="Marcador de contenido 2"/>
          <p:cNvSpPr>
            <a:spLocks noGrp="1"/>
          </p:cNvSpPr>
          <p:nvPr>
            <p:ph idx="1"/>
          </p:nvPr>
        </p:nvSpPr>
        <p:spPr>
          <a:xfrm>
            <a:off x="845127" y="1126836"/>
            <a:ext cx="5350164" cy="5578763"/>
          </a:xfrm>
        </p:spPr>
        <p:txBody>
          <a:bodyPr>
            <a:noAutofit/>
          </a:bodyPr>
          <a:lstStyle/>
          <a:p>
            <a:pPr>
              <a:buFont typeface="Wingdings" panose="05000000000000000000" pitchFamily="2" charset="2"/>
              <a:buChar char="Ø"/>
            </a:pPr>
            <a:r>
              <a:rPr lang="es-MX"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MX"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informe de </a:t>
            </a:r>
            <a:r>
              <a:rPr lang="es-MX"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investigación</a:t>
            </a:r>
          </a:p>
          <a:p>
            <a:pPr>
              <a:buFont typeface="Wingdings" panose="05000000000000000000" pitchFamily="2" charset="2"/>
              <a:buChar char="Ø"/>
            </a:pPr>
            <a:r>
              <a:rPr lang="es-MX"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artículo científico</a:t>
            </a:r>
          </a:p>
          <a:p>
            <a:pPr>
              <a:buFont typeface="Wingdings" panose="05000000000000000000" pitchFamily="2" charset="2"/>
              <a:buChar char="Ø"/>
            </a:pPr>
            <a:r>
              <a:rPr lang="es-MX"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monografía </a:t>
            </a:r>
          </a:p>
          <a:p>
            <a:pPr>
              <a:buFont typeface="Wingdings" panose="05000000000000000000" pitchFamily="2" charset="2"/>
              <a:buChar char="Ø"/>
            </a:pPr>
            <a:r>
              <a:rPr lang="es-MX"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exposición</a:t>
            </a:r>
          </a:p>
          <a:p>
            <a:pPr>
              <a:buFont typeface="Wingdings" panose="05000000000000000000" pitchFamily="2" charset="2"/>
              <a:buChar char="Ø"/>
            </a:pPr>
            <a:r>
              <a:rPr lang="es-MX"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 poster </a:t>
            </a:r>
          </a:p>
          <a:p>
            <a:pPr>
              <a:buFont typeface="Wingdings" panose="05000000000000000000" pitchFamily="2" charset="2"/>
              <a:buChar char="Ø"/>
            </a:pPr>
            <a:r>
              <a:rPr lang="es-MX"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ensayo </a:t>
            </a:r>
          </a:p>
          <a:p>
            <a:pPr>
              <a:buFont typeface="Wingdings" panose="05000000000000000000" pitchFamily="2" charset="2"/>
              <a:buChar char="Ø"/>
            </a:pPr>
            <a:r>
              <a:rPr lang="es-MX"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ponencia</a:t>
            </a:r>
          </a:p>
          <a:p>
            <a:pPr>
              <a:buFont typeface="Wingdings" panose="05000000000000000000" pitchFamily="2" charset="2"/>
              <a:buChar char="Ø"/>
            </a:pPr>
            <a:r>
              <a:rPr lang="es-MX"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MX"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diseño de </a:t>
            </a:r>
            <a:r>
              <a:rPr lang="es-MX"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investigación </a:t>
            </a:r>
          </a:p>
          <a:p>
            <a:pPr>
              <a:buFont typeface="Wingdings" panose="05000000000000000000" pitchFamily="2" charset="2"/>
              <a:buChar char="Ø"/>
            </a:pPr>
            <a:r>
              <a:rPr lang="es-MX"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tesis</a:t>
            </a:r>
          </a:p>
          <a:p>
            <a:pPr>
              <a:buFont typeface="Wingdings" panose="05000000000000000000" pitchFamily="2" charset="2"/>
              <a:buChar char="Ø"/>
            </a:pPr>
            <a:r>
              <a:rPr lang="es-MX"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 tesina</a:t>
            </a:r>
          </a:p>
          <a:p>
            <a:pPr>
              <a:buFont typeface="Wingdings" panose="05000000000000000000" pitchFamily="2" charset="2"/>
              <a:buChar char="Ø"/>
            </a:pPr>
            <a:r>
              <a:rPr lang="es-MX"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libro</a:t>
            </a:r>
            <a:r>
              <a:rPr lang="es-ES"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
            <a:br>
              <a:rPr lang="es-ES"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s-ES" dirty="0"/>
          </a:p>
        </p:txBody>
      </p:sp>
      <p:pic>
        <p:nvPicPr>
          <p:cNvPr id="5" name="Imagen 4"/>
          <p:cNvPicPr>
            <a:picLocks noChangeAspect="1"/>
          </p:cNvPicPr>
          <p:nvPr/>
        </p:nvPicPr>
        <p:blipFill>
          <a:blip r:embed="rId2"/>
          <a:stretch>
            <a:fillRect/>
          </a:stretch>
        </p:blipFill>
        <p:spPr>
          <a:xfrm>
            <a:off x="6584414" y="2494325"/>
            <a:ext cx="4644417" cy="2843784"/>
          </a:xfrm>
          <a:prstGeom prst="rect">
            <a:avLst/>
          </a:prstGeom>
        </p:spPr>
      </p:pic>
      <p:pic>
        <p:nvPicPr>
          <p:cNvPr id="6" name="3 Imagen" descr="F:\Proyectos\ID_UCCFD\Manual_id\apps_produccion\Papelería_Institucional\Invitacion-02.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17678908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65176" y="2326312"/>
            <a:ext cx="3529584" cy="4174276"/>
          </a:xfrm>
          <a:ln w="38100">
            <a:solidFill>
              <a:schemeClr val="accent6">
                <a:lumMod val="50000"/>
              </a:schemeClr>
            </a:solidFill>
          </a:ln>
        </p:spPr>
        <p:txBody>
          <a:bodyPr>
            <a:noAutofit/>
          </a:bodyPr>
          <a:lstStyle/>
          <a:p>
            <a:pPr lvl="0" algn="just">
              <a:lnSpc>
                <a:spcPct val="115000"/>
              </a:lnSpc>
              <a:spcBef>
                <a:spcPts val="0"/>
              </a:spcBef>
              <a:buFont typeface="Wingdings" panose="05000000000000000000" pitchFamily="2" charset="2"/>
              <a:buChar char="Ø"/>
            </a:pPr>
            <a:r>
              <a:rPr lang="es-ES_tradnl"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Definición</a:t>
            </a:r>
            <a:r>
              <a:rPr lang="es-ES_tradnl"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lang="es-ES_tradnl" dirty="0" smtClean="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spcBef>
                <a:spcPts val="0"/>
              </a:spcBef>
              <a:buFont typeface="Wingdings" panose="05000000000000000000" pitchFamily="2" charset="2"/>
              <a:buChar char="Ø"/>
            </a:pPr>
            <a:r>
              <a:rPr lang="es-ES_tradnl"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Descripción</a:t>
            </a:r>
            <a:r>
              <a:rPr lang="es-ES_tradnl"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s-ES"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spcBef>
                <a:spcPts val="0"/>
              </a:spcBef>
              <a:buFont typeface="Wingdings" panose="05000000000000000000" pitchFamily="2" charset="2"/>
              <a:buChar char=""/>
              <a:tabLst>
                <a:tab pos="228600" algn="l"/>
              </a:tabLst>
            </a:pPr>
            <a:r>
              <a:rPr lang="es-ES_tradnl" dirty="0">
                <a:solidFill>
                  <a:prstClr val="black"/>
                </a:solidFill>
                <a:latin typeface="Arial" panose="020B0604020202020204" pitchFamily="34" charset="0"/>
                <a:ea typeface="Times New Roman" panose="02020603050405020304" pitchFamily="18" charset="0"/>
                <a:cs typeface="Arial" panose="020B0604020202020204" pitchFamily="34" charset="0"/>
              </a:rPr>
              <a:t>Clasificación.</a:t>
            </a:r>
            <a:endParaRPr lang="es-ES"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spcBef>
                <a:spcPts val="0"/>
              </a:spcBef>
              <a:buFont typeface="Wingdings" panose="05000000000000000000" pitchFamily="2" charset="2"/>
              <a:buChar char=""/>
              <a:tabLst>
                <a:tab pos="228600" algn="l"/>
              </a:tabLst>
            </a:pPr>
            <a:r>
              <a:rPr lang="es-ES_tradnl" dirty="0">
                <a:solidFill>
                  <a:prstClr val="black"/>
                </a:solidFill>
                <a:latin typeface="Arial" panose="020B0604020202020204" pitchFamily="34" charset="0"/>
                <a:ea typeface="Times New Roman" panose="02020603050405020304" pitchFamily="18" charset="0"/>
                <a:cs typeface="Arial" panose="020B0604020202020204" pitchFamily="34" charset="0"/>
              </a:rPr>
              <a:t>Comparación.</a:t>
            </a:r>
            <a:endParaRPr lang="es-ES"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spcBef>
                <a:spcPts val="0"/>
              </a:spcBef>
              <a:buFont typeface="Wingdings" panose="05000000000000000000" pitchFamily="2" charset="2"/>
              <a:buChar char=""/>
              <a:tabLst>
                <a:tab pos="228600" algn="l"/>
              </a:tabLst>
            </a:pPr>
            <a:r>
              <a:rPr lang="es-ES_tradnl" dirty="0">
                <a:solidFill>
                  <a:prstClr val="black"/>
                </a:solidFill>
                <a:latin typeface="Arial" panose="020B0604020202020204" pitchFamily="34" charset="0"/>
                <a:ea typeface="Times New Roman" panose="02020603050405020304" pitchFamily="18" charset="0"/>
                <a:cs typeface="Arial" panose="020B0604020202020204" pitchFamily="34" charset="0"/>
              </a:rPr>
              <a:t>Identificación.</a:t>
            </a:r>
            <a:endParaRPr lang="es-ES"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spcBef>
                <a:spcPts val="0"/>
              </a:spcBef>
              <a:buFont typeface="Wingdings" panose="05000000000000000000" pitchFamily="2" charset="2"/>
              <a:buChar char=""/>
              <a:tabLst>
                <a:tab pos="228600" algn="l"/>
              </a:tabLst>
            </a:pPr>
            <a:r>
              <a:rPr lang="es-ES_tradnl" dirty="0">
                <a:solidFill>
                  <a:prstClr val="black"/>
                </a:solidFill>
                <a:latin typeface="Arial" panose="020B0604020202020204" pitchFamily="34" charset="0"/>
                <a:ea typeface="Times New Roman" panose="02020603050405020304" pitchFamily="18" charset="0"/>
                <a:cs typeface="Arial" panose="020B0604020202020204" pitchFamily="34" charset="0"/>
              </a:rPr>
              <a:t>Generalización.</a:t>
            </a:r>
            <a:endParaRPr lang="es-ES"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spcBef>
                <a:spcPts val="0"/>
              </a:spcBef>
              <a:buFont typeface="Wingdings" panose="05000000000000000000" pitchFamily="2" charset="2"/>
              <a:buChar char=""/>
              <a:tabLst>
                <a:tab pos="228600" algn="l"/>
              </a:tabLst>
            </a:pPr>
            <a:r>
              <a:rPr lang="es-ES_tradnl" dirty="0">
                <a:solidFill>
                  <a:prstClr val="black"/>
                </a:solidFill>
                <a:latin typeface="Arial" panose="020B0604020202020204" pitchFamily="34" charset="0"/>
                <a:ea typeface="Times New Roman" panose="02020603050405020304" pitchFamily="18" charset="0"/>
                <a:cs typeface="Arial" panose="020B0604020202020204" pitchFamily="34" charset="0"/>
              </a:rPr>
              <a:t>Predicción.</a:t>
            </a:r>
            <a:endParaRPr lang="es-ES"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spcBef>
                <a:spcPts val="0"/>
              </a:spcBef>
              <a:buFont typeface="Wingdings" panose="05000000000000000000" pitchFamily="2" charset="2"/>
              <a:buChar char=""/>
              <a:tabLst>
                <a:tab pos="228600" algn="l"/>
              </a:tabLst>
            </a:pPr>
            <a:r>
              <a:rPr lang="es-ES_tradnl" dirty="0">
                <a:solidFill>
                  <a:prstClr val="black"/>
                </a:solidFill>
                <a:latin typeface="Arial" panose="020B0604020202020204" pitchFamily="34" charset="0"/>
                <a:ea typeface="Times New Roman" panose="02020603050405020304" pitchFamily="18" charset="0"/>
                <a:cs typeface="Arial" panose="020B0604020202020204" pitchFamily="34" charset="0"/>
              </a:rPr>
              <a:t>Inferencia.</a:t>
            </a:r>
            <a:endParaRPr lang="es-ES"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s-ES"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4201668" y="2131044"/>
            <a:ext cx="2514600" cy="3912344"/>
          </a:xfrm>
          <a:prstGeom prst="rect">
            <a:avLst/>
          </a:prstGeom>
        </p:spPr>
      </p:pic>
      <p:sp>
        <p:nvSpPr>
          <p:cNvPr id="5" name="Rectángulo 4"/>
          <p:cNvSpPr/>
          <p:nvPr/>
        </p:nvSpPr>
        <p:spPr>
          <a:xfrm>
            <a:off x="7251192" y="2486637"/>
            <a:ext cx="4526280" cy="4056495"/>
          </a:xfrm>
          <a:prstGeom prst="rect">
            <a:avLst/>
          </a:prstGeom>
          <a:ln w="38100">
            <a:solidFill>
              <a:schemeClr val="accent6">
                <a:lumMod val="50000"/>
              </a:schemeClr>
            </a:solidFill>
          </a:ln>
        </p:spPr>
        <p:txBody>
          <a:bodyPr wrap="square">
            <a:spAutoFit/>
          </a:bodyPr>
          <a:lstStyle/>
          <a:p>
            <a:pPr lvl="0" algn="just">
              <a:lnSpc>
                <a:spcPct val="115000"/>
              </a:lnSpc>
            </a:pPr>
            <a:r>
              <a:rPr lang="es-ES_tradnl" sz="2800" dirty="0">
                <a:solidFill>
                  <a:prstClr val="black"/>
                </a:solidFill>
                <a:latin typeface="Arial" panose="020B0604020202020204" pitchFamily="34" charset="0"/>
                <a:ea typeface="Times New Roman" panose="02020603050405020304" pitchFamily="18" charset="0"/>
                <a:cs typeface="Arial" panose="020B0604020202020204" pitchFamily="34" charset="0"/>
              </a:rPr>
              <a:t>Las estructuras semánticas que caracterizan los textos expositivos propios del estilo científico son:</a:t>
            </a:r>
            <a:endParaRPr lang="es-ES" sz="28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pPr>
            <a:r>
              <a:rPr lang="es-ES_tradnl" sz="28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lang="es-ES" sz="28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buFont typeface="+mj-lt"/>
              <a:buAutoNum type="arabicPeriod"/>
              <a:tabLst>
                <a:tab pos="228600" algn="l"/>
              </a:tabLst>
            </a:pPr>
            <a:r>
              <a:rPr lang="es-ES_tradnl" sz="2800" dirty="0">
                <a:solidFill>
                  <a:prstClr val="black"/>
                </a:solidFill>
                <a:latin typeface="Arial" panose="020B0604020202020204" pitchFamily="34" charset="0"/>
                <a:ea typeface="Times New Roman" panose="02020603050405020304" pitchFamily="18" charset="0"/>
                <a:cs typeface="Arial" panose="020B0604020202020204" pitchFamily="34" charset="0"/>
              </a:rPr>
              <a:t>Causa-efecto.</a:t>
            </a:r>
            <a:endParaRPr lang="es-ES" sz="28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buFont typeface="+mj-lt"/>
              <a:buAutoNum type="arabicPeriod"/>
              <a:tabLst>
                <a:tab pos="228600" algn="l"/>
              </a:tabLst>
            </a:pPr>
            <a:r>
              <a:rPr lang="es-ES_tradnl" sz="2800" dirty="0">
                <a:solidFill>
                  <a:prstClr val="black"/>
                </a:solidFill>
                <a:latin typeface="Arial" panose="020B0604020202020204" pitchFamily="34" charset="0"/>
                <a:ea typeface="Times New Roman" panose="02020603050405020304" pitchFamily="18" charset="0"/>
                <a:cs typeface="Arial" panose="020B0604020202020204" pitchFamily="34" charset="0"/>
              </a:rPr>
              <a:t>Problema-solución.</a:t>
            </a:r>
            <a:endParaRPr lang="es-ES" sz="28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buFont typeface="+mj-lt"/>
              <a:buAutoNum type="arabicPeriod"/>
              <a:tabLst>
                <a:tab pos="228600" algn="l"/>
              </a:tabLst>
            </a:pPr>
            <a:r>
              <a:rPr lang="es-ES_tradnl" sz="2800" dirty="0">
                <a:solidFill>
                  <a:prstClr val="black"/>
                </a:solidFill>
                <a:latin typeface="Arial" panose="020B0604020202020204" pitchFamily="34" charset="0"/>
                <a:ea typeface="Times New Roman" panose="02020603050405020304" pitchFamily="18" charset="0"/>
                <a:cs typeface="Arial" panose="020B0604020202020204" pitchFamily="34" charset="0"/>
              </a:rPr>
              <a:t>Descripción.</a:t>
            </a:r>
            <a:endParaRPr lang="es-ES" sz="28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
        <p:nvSpPr>
          <p:cNvPr id="6" name="Rectángulo 5"/>
          <p:cNvSpPr/>
          <p:nvPr/>
        </p:nvSpPr>
        <p:spPr>
          <a:xfrm>
            <a:off x="265176" y="946737"/>
            <a:ext cx="11704320" cy="1041247"/>
          </a:xfrm>
          <a:prstGeom prst="rect">
            <a:avLst/>
          </a:prstGeom>
          <a:ln w="38100">
            <a:solidFill>
              <a:schemeClr val="accent6">
                <a:lumMod val="50000"/>
              </a:schemeClr>
            </a:solidFill>
          </a:ln>
        </p:spPr>
        <p:txBody>
          <a:bodyPr wrap="square">
            <a:spAutoFit/>
          </a:bodyPr>
          <a:lstStyle/>
          <a:p>
            <a:pPr lvl="0" algn="just">
              <a:lnSpc>
                <a:spcPct val="115000"/>
              </a:lnSpc>
            </a:pPr>
            <a:r>
              <a:rPr lang="es-ES_tradnl" sz="2800" dirty="0">
                <a:solidFill>
                  <a:prstClr val="black"/>
                </a:solidFill>
                <a:latin typeface="Arial" panose="020B0604020202020204" pitchFamily="34" charset="0"/>
                <a:ea typeface="Times New Roman" panose="02020603050405020304" pitchFamily="18" charset="0"/>
                <a:cs typeface="Arial" panose="020B0604020202020204" pitchFamily="34" charset="0"/>
              </a:rPr>
              <a:t>Las funciones del discurso expositivo expresadas en todo texto científico son:</a:t>
            </a:r>
            <a:endParaRPr lang="es-ES" sz="28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pic>
        <p:nvPicPr>
          <p:cNvPr id="7" name="3 Imagen" descr="F:\Proyectos\ID_UCCFD\Manual_id\apps_produccion\Papelería_Institucional\Invitacion-02.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92" y="-55972"/>
            <a:ext cx="1800200" cy="1008112"/>
          </a:xfrm>
          <a:prstGeom prst="rect">
            <a:avLst/>
          </a:prstGeom>
          <a:ln>
            <a:noFill/>
          </a:ln>
          <a:effectLst>
            <a:softEdge rad="112500"/>
          </a:effectLst>
        </p:spPr>
      </p:pic>
    </p:spTree>
    <p:extLst>
      <p:ext uri="{BB962C8B-B14F-4D97-AF65-F5344CB8AC3E}">
        <p14:creationId xmlns:p14="http://schemas.microsoft.com/office/powerpoint/2010/main" val="3970519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047488" y="1060705"/>
            <a:ext cx="6608064" cy="5084064"/>
          </a:xfrm>
        </p:spPr>
        <p:txBody>
          <a:bodyPr/>
          <a:lstStyle/>
          <a:p>
            <a:pPr marL="0" indent="0">
              <a:lnSpc>
                <a:spcPct val="115000"/>
              </a:lnSpc>
              <a:spcAft>
                <a:spcPts val="1000"/>
              </a:spcAft>
              <a:buNone/>
            </a:pPr>
            <a:r>
              <a:rPr lang="es-MX" b="1" dirty="0">
                <a:latin typeface="Segoe Script" panose="020B0504020000000003" pitchFamily="34" charset="0"/>
                <a:ea typeface="Times New Roman" panose="02020603050405020304" pitchFamily="18" charset="0"/>
                <a:cs typeface="Times New Roman" panose="02020603050405020304" pitchFamily="18" charset="0"/>
              </a:rPr>
              <a:t>“...escribir no es cosa del azar, que sale hecha de la comezón de la mano, sino arte que quiere a la vez martillo de herrero y buril de joyería...”</a:t>
            </a:r>
            <a:endParaRPr lang="es-ES" dirty="0">
              <a:latin typeface="Segoe Script" panose="020B0504020000000003" pitchFamily="34" charset="0"/>
              <a:ea typeface="Times New Roman" panose="02020603050405020304" pitchFamily="18" charset="0"/>
              <a:cs typeface="Times New Roman" panose="02020603050405020304" pitchFamily="18" charset="0"/>
            </a:endParaRPr>
          </a:p>
          <a:p>
            <a:pPr marL="0" indent="0">
              <a:lnSpc>
                <a:spcPct val="115000"/>
              </a:lnSpc>
              <a:spcAft>
                <a:spcPts val="1000"/>
              </a:spcAft>
              <a:buNone/>
            </a:pPr>
            <a:r>
              <a:rPr lang="es-MX" sz="1800" dirty="0" smtClean="0">
                <a:latin typeface="Segoe Script" panose="020B0504020000000003" pitchFamily="34" charset="0"/>
                <a:ea typeface="Times New Roman" panose="02020603050405020304" pitchFamily="18" charset="0"/>
                <a:cs typeface="Times New Roman" panose="02020603050405020304" pitchFamily="18" charset="0"/>
              </a:rPr>
              <a:t>                                                                       </a:t>
            </a:r>
            <a:r>
              <a:rPr lang="es-MX" sz="2800" b="1" dirty="0" smtClean="0">
                <a:latin typeface="Segoe Script" panose="020B0504020000000003" pitchFamily="34" charset="0"/>
                <a:ea typeface="Times New Roman" panose="02020603050405020304" pitchFamily="18" charset="0"/>
                <a:cs typeface="Times New Roman" panose="02020603050405020304" pitchFamily="18" charset="0"/>
              </a:rPr>
              <a:t>Martí, José. </a:t>
            </a:r>
            <a:r>
              <a:rPr lang="es-MX" sz="2800" b="1" dirty="0">
                <a:latin typeface="Segoe Script" panose="020B0504020000000003" pitchFamily="34" charset="0"/>
                <a:ea typeface="Times New Roman" panose="02020603050405020304" pitchFamily="18" charset="0"/>
                <a:cs typeface="Times New Roman" panose="02020603050405020304" pitchFamily="18" charset="0"/>
              </a:rPr>
              <a:t>Obras </a:t>
            </a:r>
            <a:r>
              <a:rPr lang="es-MX" sz="2800" b="1" dirty="0" smtClean="0">
                <a:latin typeface="Segoe Script" panose="020B0504020000000003" pitchFamily="34" charset="0"/>
                <a:ea typeface="Times New Roman" panose="02020603050405020304" pitchFamily="18" charset="0"/>
                <a:cs typeface="Times New Roman" panose="02020603050405020304" pitchFamily="18" charset="0"/>
              </a:rPr>
              <a:t>Completas</a:t>
            </a:r>
            <a:endParaRPr lang="es-ES" sz="4400" b="1" dirty="0"/>
          </a:p>
        </p:txBody>
      </p:sp>
      <p:pic>
        <p:nvPicPr>
          <p:cNvPr id="6" name="Picture 3" descr="jose_mar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488" y="1180202"/>
            <a:ext cx="4133088" cy="552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3 Imagen" descr="F:\Proyectos\ID_UCCFD\Manual_id\apps_produccion\Papelería_Institucional\Invitacion-02.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3214562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Título"/>
          <p:cNvSpPr>
            <a:spLocks noGrp="1"/>
          </p:cNvSpPr>
          <p:nvPr>
            <p:ph type="title"/>
          </p:nvPr>
        </p:nvSpPr>
        <p:spPr>
          <a:xfrm>
            <a:off x="2063750" y="1492251"/>
            <a:ext cx="7799388" cy="633413"/>
          </a:xfrm>
          <a:ln w="76200">
            <a:solidFill>
              <a:srgbClr val="137683"/>
            </a:solidFill>
          </a:ln>
        </p:spPr>
        <p:txBody>
          <a:bodyPr/>
          <a:lstStyle/>
          <a:p>
            <a:pPr eaLnBrk="1" hangingPunct="1">
              <a:defRPr/>
            </a:pPr>
            <a:r>
              <a:rPr lang="es-ES" altLang="es-ES" sz="2800" dirty="0"/>
              <a:t>Comprensión y construcción </a:t>
            </a:r>
            <a:r>
              <a:rPr lang="es-ES" altLang="es-ES" sz="2800" dirty="0" smtClean="0"/>
              <a:t>del texto científico</a:t>
            </a:r>
            <a:endParaRPr lang="es-ES" altLang="es-ES" sz="2800" dirty="0"/>
          </a:p>
        </p:txBody>
      </p:sp>
      <p:sp>
        <p:nvSpPr>
          <p:cNvPr id="4" name="Rectángulo 3"/>
          <p:cNvSpPr/>
          <p:nvPr/>
        </p:nvSpPr>
        <p:spPr>
          <a:xfrm>
            <a:off x="304314" y="728607"/>
            <a:ext cx="1981686" cy="314325"/>
          </a:xfrm>
          <a:prstGeom prst="rect">
            <a:avLst/>
          </a:prstGeom>
          <a:ln w="76200">
            <a:solidFill>
              <a:srgbClr val="137683"/>
            </a:solidFill>
          </a:ln>
        </p:spPr>
        <p:txBody>
          <a:bodyPr wrap="square">
            <a:spAutoFit/>
          </a:bodyPr>
          <a:lstStyle/>
          <a:p>
            <a:pPr marL="0" marR="0" lvl="0" indent="0" algn="l" defTabSz="914400" rtl="0" eaLnBrk="1" fontAlgn="auto" latinLnBrk="0" hangingPunct="1">
              <a:lnSpc>
                <a:spcPct val="80000"/>
              </a:lnSpc>
              <a:spcBef>
                <a:spcPct val="2000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a:ea typeface="+mn-ea"/>
                <a:cs typeface="Arial" panose="020B0604020202020204" pitchFamily="34" charset="0"/>
              </a:rPr>
              <a:t>ACTIVIDAD </a:t>
            </a:r>
            <a:r>
              <a:rPr kumimoji="0" lang="es-ES" sz="1800" b="0" i="0" u="none" strike="noStrike" kern="0" cap="none" spc="0" normalizeH="0" baseline="0" noProof="0" dirty="0" smtClean="0">
                <a:ln>
                  <a:noFill/>
                </a:ln>
                <a:solidFill>
                  <a:srgbClr val="000000"/>
                </a:solidFill>
                <a:effectLst/>
                <a:uLnTx/>
                <a:uFillTx/>
                <a:latin typeface="Arial"/>
                <a:ea typeface="+mn-ea"/>
                <a:cs typeface="Arial" panose="020B0604020202020204" pitchFamily="34" charset="0"/>
              </a:rPr>
              <a:t>9-10</a:t>
            </a:r>
            <a:endParaRPr kumimoji="0" lang="es-ES" sz="1800" b="0" i="0" u="none" strike="noStrike" kern="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6" name="Rectángulo 5"/>
          <p:cNvSpPr/>
          <p:nvPr/>
        </p:nvSpPr>
        <p:spPr>
          <a:xfrm>
            <a:off x="304314" y="137952"/>
            <a:ext cx="1594824" cy="264688"/>
          </a:xfrm>
          <a:prstGeom prst="rect">
            <a:avLst/>
          </a:prstGeom>
          <a:ln w="76200">
            <a:solidFill>
              <a:srgbClr val="137683"/>
            </a:solidFill>
          </a:ln>
        </p:spPr>
        <p:txBody>
          <a:bodyPr wrap="square">
            <a:spAutoFit/>
          </a:bodyPr>
          <a:lstStyle/>
          <a:p>
            <a:pPr marL="0" marR="0" lvl="0" indent="0" algn="l" defTabSz="914400" rtl="0" eaLnBrk="1" fontAlgn="auto" latinLnBrk="0" hangingPunct="1">
              <a:lnSpc>
                <a:spcPct val="80000"/>
              </a:lnSpc>
              <a:spcBef>
                <a:spcPct val="20000"/>
              </a:spcBef>
              <a:spcAft>
                <a:spcPts val="0"/>
              </a:spcAft>
              <a:buClrTx/>
              <a:buSzTx/>
              <a:buFontTx/>
              <a:buNone/>
              <a:tabLst/>
              <a:defRPr/>
            </a:pPr>
            <a:r>
              <a:rPr kumimoji="0" lang="es-ES" sz="1400" b="1" i="0" u="none" strike="noStrike" kern="0" cap="none" spc="0" normalizeH="0" baseline="0" noProof="0" dirty="0" smtClean="0">
                <a:ln>
                  <a:noFill/>
                </a:ln>
                <a:solidFill>
                  <a:srgbClr val="4BACC6">
                    <a:lumMod val="75000"/>
                  </a:srgbClr>
                </a:solidFill>
                <a:effectLst/>
                <a:uLnTx/>
                <a:uFillTx/>
                <a:latin typeface="Arial"/>
                <a:ea typeface="+mn-ea"/>
                <a:cs typeface="Arial" panose="020B0604020202020204" pitchFamily="34" charset="0"/>
              </a:rPr>
              <a:t>SEMANA # </a:t>
            </a:r>
            <a:r>
              <a:rPr kumimoji="0" lang="es-ES" sz="1400" b="1" i="0" u="none" strike="noStrike" kern="0" cap="none" spc="0" normalizeH="0" baseline="0" noProof="0" dirty="0">
                <a:ln>
                  <a:noFill/>
                </a:ln>
                <a:solidFill>
                  <a:srgbClr val="4BACC6">
                    <a:lumMod val="75000"/>
                  </a:srgbClr>
                </a:solidFill>
                <a:effectLst/>
                <a:uLnTx/>
                <a:uFillTx/>
                <a:latin typeface="Arial"/>
                <a:ea typeface="+mn-ea"/>
                <a:cs typeface="Arial" panose="020B0604020202020204" pitchFamily="34" charset="0"/>
              </a:rPr>
              <a:t>4</a:t>
            </a:r>
          </a:p>
        </p:txBody>
      </p:sp>
      <p:graphicFrame>
        <p:nvGraphicFramePr>
          <p:cNvPr id="2" name="Tabla 1"/>
          <p:cNvGraphicFramePr>
            <a:graphicFrameLocks noGrp="1"/>
          </p:cNvGraphicFramePr>
          <p:nvPr>
            <p:extLst/>
          </p:nvPr>
        </p:nvGraphicFramePr>
        <p:xfrm>
          <a:off x="156492" y="2473573"/>
          <a:ext cx="9006361" cy="350520"/>
        </p:xfrm>
        <a:graphic>
          <a:graphicData uri="http://schemas.openxmlformats.org/drawingml/2006/table">
            <a:tbl>
              <a:tblPr/>
              <a:tblGrid>
                <a:gridCol w="9006361">
                  <a:extLst>
                    <a:ext uri="{9D8B030D-6E8A-4147-A177-3AD203B41FA5}">
                      <a16:colId xmlns:a16="http://schemas.microsoft.com/office/drawing/2014/main" val="4258190873"/>
                    </a:ext>
                  </a:extLst>
                </a:gridCol>
              </a:tblGrid>
              <a:tr h="0">
                <a:tc>
                  <a:txBody>
                    <a:bodyPr/>
                    <a:lstStyle/>
                    <a:p>
                      <a:pPr algn="l">
                        <a:lnSpc>
                          <a:spcPct val="115000"/>
                        </a:lnSpc>
                        <a:spcAft>
                          <a:spcPts val="1000"/>
                        </a:spcAft>
                      </a:pPr>
                      <a:r>
                        <a:rPr lang="es-MX" sz="1800" dirty="0">
                          <a:effectLst/>
                          <a:latin typeface="Arial" panose="020B0604020202020204" pitchFamily="34" charset="0"/>
                          <a:ea typeface="Times New Roman" panose="02020603050405020304" pitchFamily="18" charset="0"/>
                          <a:cs typeface="Times New Roman" panose="02020603050405020304" pitchFamily="18" charset="0"/>
                        </a:rPr>
                        <a:t>Tema III </a:t>
                      </a:r>
                      <a:r>
                        <a:rPr lang="es-MX" sz="2000" dirty="0">
                          <a:effectLst/>
                          <a:latin typeface="Arial" panose="020B0604020202020204" pitchFamily="34" charset="0"/>
                          <a:ea typeface="Times New Roman" panose="02020603050405020304" pitchFamily="18" charset="0"/>
                          <a:cs typeface="Times New Roman" panose="02020603050405020304" pitchFamily="18" charset="0"/>
                        </a:rPr>
                        <a:t> La construcción textual. El estilo profesional o de trabajo</a:t>
                      </a:r>
                      <a:endParaRPr lang="es-E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4300" marR="114300" marT="0" marB="0">
                    <a:lnL>
                      <a:noFill/>
                    </a:lnL>
                    <a:lnR>
                      <a:noFill/>
                    </a:lnR>
                    <a:lnT>
                      <a:noFill/>
                    </a:lnT>
                    <a:lnB>
                      <a:noFill/>
                    </a:lnB>
                  </a:tcPr>
                </a:tc>
                <a:extLst>
                  <a:ext uri="{0D108BD9-81ED-4DB2-BD59-A6C34878D82A}">
                    <a16:rowId xmlns:a16="http://schemas.microsoft.com/office/drawing/2014/main" val="695093877"/>
                  </a:ext>
                </a:extLst>
              </a:tr>
            </a:tbl>
          </a:graphicData>
        </a:graphic>
      </p:graphicFrame>
      <p:sp>
        <p:nvSpPr>
          <p:cNvPr id="3" name="Rectángulo 2"/>
          <p:cNvSpPr/>
          <p:nvPr/>
        </p:nvSpPr>
        <p:spPr>
          <a:xfrm>
            <a:off x="1520466" y="3149460"/>
            <a:ext cx="7903126"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Asunto: </a:t>
            </a:r>
            <a:r>
              <a:rPr kumimoji="0" lang="es-MX"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El discurso científico: características  </a:t>
            </a:r>
            <a:r>
              <a:rPr kumimoji="0" lang="es-MX" sz="20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estilístico-funcionales.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El informe de investigación. </a:t>
            </a:r>
            <a:r>
              <a:rPr kumimoji="0" lang="es-ES_tradnl" sz="2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mn-cs"/>
              </a:rPr>
              <a:t>Características.</a:t>
            </a:r>
            <a:endParaRPr kumimoji="0" lang="es-ES"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CuadroTexto 8"/>
          <p:cNvSpPr txBox="1"/>
          <p:nvPr/>
        </p:nvSpPr>
        <p:spPr>
          <a:xfrm>
            <a:off x="1134659" y="5003839"/>
            <a:ext cx="9095119" cy="1200329"/>
          </a:xfrm>
          <a:prstGeom prst="rect">
            <a:avLst/>
          </a:prstGeom>
          <a:noFill/>
          <a:ln w="76200">
            <a:solidFill>
              <a:schemeClr val="accent5">
                <a:lumMod val="50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smtClean="0">
                <a:ln>
                  <a:noFill/>
                </a:ln>
                <a:solidFill>
                  <a:prstClr val="black"/>
                </a:solidFill>
                <a:effectLst/>
                <a:uLnTx/>
                <a:uFillTx/>
                <a:latin typeface="Calibri"/>
                <a:ea typeface="+mn-ea"/>
                <a:cs typeface="+mn-cs"/>
              </a:rPr>
              <a:t>"La ciencia se construye con hechos, del mismo modo que una casa se construye con piedras;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smtClean="0">
                <a:ln>
                  <a:noFill/>
                </a:ln>
                <a:solidFill>
                  <a:prstClr val="black"/>
                </a:solidFill>
                <a:effectLst/>
                <a:uLnTx/>
                <a:uFillTx/>
                <a:latin typeface="Calibri"/>
                <a:ea typeface="+mn-ea"/>
                <a:cs typeface="+mn-cs"/>
              </a:rPr>
              <a:t> pero la acumulación de hechos no es ciencia, así como un montón de piedras no es una casa".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smtClean="0">
                <a:ln>
                  <a:noFill/>
                </a:ln>
                <a:solidFill>
                  <a:prstClr val="black"/>
                </a:solidFill>
                <a:effectLst/>
                <a:uLnTx/>
                <a:uFillTx/>
                <a:latin typeface="Calibri"/>
                <a:ea typeface="+mn-ea"/>
                <a:cs typeface="+mn-cs"/>
              </a:rPr>
              <a:t>Jules-Henri </a:t>
            </a:r>
            <a:r>
              <a:rPr kumimoji="0" lang="es-ES" sz="1800" b="0" i="0" u="none" strike="noStrike" kern="1200" cap="none" spc="0" normalizeH="0" baseline="0" noProof="0" dirty="0" err="1" smtClean="0">
                <a:ln>
                  <a:noFill/>
                </a:ln>
                <a:solidFill>
                  <a:prstClr val="black"/>
                </a:solidFill>
                <a:effectLst/>
                <a:uLnTx/>
                <a:uFillTx/>
                <a:latin typeface="Calibri"/>
                <a:ea typeface="+mn-ea"/>
                <a:cs typeface="+mn-cs"/>
              </a:rPr>
              <a:t>Polncaré</a:t>
            </a:r>
            <a:r>
              <a:rPr kumimoji="0" lang="es-ES" sz="1800" b="0" i="0" u="none" strike="noStrike" kern="1200" cap="none" spc="0" normalizeH="0" baseline="0" noProof="0" dirty="0" smtClean="0">
                <a:ln>
                  <a:noFill/>
                </a:ln>
                <a:solidFill>
                  <a:prstClr val="black"/>
                </a:solidFill>
                <a:effectLst/>
                <a:uLnTx/>
                <a:uFillTx/>
                <a:latin typeface="Calibri"/>
                <a:ea typeface="+mn-ea"/>
                <a:cs typeface="+mn-cs"/>
              </a:rPr>
              <a:t> (1854-191</a:t>
            </a:r>
            <a:r>
              <a:rPr kumimoji="0" lang="es-ES" sz="1800" b="0" i="0" u="none" strike="noStrike" kern="1200" cap="none" spc="0" normalizeH="0" baseline="0" noProof="0" dirty="0" smtClean="0">
                <a:ln>
                  <a:noFill/>
                </a:ln>
                <a:solidFill>
                  <a:srgbClr val="FF0000"/>
                </a:solidFill>
                <a:effectLst/>
                <a:uLnTx/>
                <a:uFillTx/>
                <a:latin typeface="Calibri"/>
                <a:ea typeface="+mn-ea"/>
                <a:cs typeface="+mn-cs"/>
              </a:rPr>
              <a:t>9</a:t>
            </a:r>
            <a:r>
              <a:rPr kumimoji="0" lang="es-ES" sz="1800" b="0" i="0" u="none" strike="noStrike" kern="1200" cap="none" spc="0" normalizeH="0" baseline="0" noProof="0" dirty="0" smtClean="0">
                <a:ln>
                  <a:noFill/>
                </a:ln>
                <a:solidFill>
                  <a:prstClr val="black"/>
                </a:solidFill>
                <a:effectLst/>
                <a:uLnTx/>
                <a:uFillTx/>
                <a:latin typeface="Calibri"/>
                <a:ea typeface="+mn-ea"/>
                <a:cs typeface="+mn-cs"/>
              </a:rPr>
              <a:t>) Matemático, físico y filósofo francés.</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Imagen 6"/>
          <p:cNvPicPr>
            <a:picLocks noChangeAspect="1"/>
          </p:cNvPicPr>
          <p:nvPr/>
        </p:nvPicPr>
        <p:blipFill>
          <a:blip r:embed="rId2"/>
          <a:stretch>
            <a:fillRect/>
          </a:stretch>
        </p:blipFill>
        <p:spPr>
          <a:xfrm>
            <a:off x="5185190" y="120385"/>
            <a:ext cx="3706689" cy="1140051"/>
          </a:xfrm>
          <a:prstGeom prst="rect">
            <a:avLst/>
          </a:prstGeom>
        </p:spPr>
      </p:pic>
    </p:spTree>
    <p:extLst>
      <p:ext uri="{BB962C8B-B14F-4D97-AF65-F5344CB8AC3E}">
        <p14:creationId xmlns:p14="http://schemas.microsoft.com/office/powerpoint/2010/main" val="36231510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347473" y="2426250"/>
            <a:ext cx="11539728" cy="34163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defRPr/>
            </a:pPr>
            <a:r>
              <a:rPr kumimoji="0" lang="es-ES" altLang="es-ES" sz="24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Las </a:t>
            </a:r>
            <a:r>
              <a:rPr kumimoji="0" lang="es-ES" altLang="es-ES" sz="24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investigaciones científicas</a:t>
            </a:r>
            <a:r>
              <a:rPr kumimoji="0" lang="es-ES" altLang="es-ES" sz="24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utilizan los informes científicos para </a:t>
            </a:r>
            <a:r>
              <a:rPr kumimoji="0" lang="es-ES" altLang="es-ES" sz="24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hacer públicos sus resultados</a:t>
            </a:r>
            <a:r>
              <a:rPr kumimoji="0" lang="es-ES" altLang="es-ES" sz="24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Por eso, este tipo de informe también es conocido como </a:t>
            </a:r>
            <a:r>
              <a:rPr kumimoji="0" lang="es-ES" altLang="es-ES" sz="24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artículo de divulgación científica</a:t>
            </a:r>
            <a:r>
              <a:rPr kumimoji="0" lang="es-ES" altLang="es-ES" sz="24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Este es uno de los </a:t>
            </a:r>
            <a:r>
              <a:rPr kumimoji="0" lang="es-ES" altLang="es-ES" sz="24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hlinkClick r:id="rId2" tooltip="Modelos de informes"/>
              </a:rPr>
              <a:t>modelos de informes</a:t>
            </a:r>
            <a:r>
              <a:rPr kumimoji="0" lang="es-ES" altLang="es-ES" sz="24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más importantes, ya que no sólo da a conocer nuevos conocimientos sino que ayuda al desarrollo de la ciencia al ser utilizado en futuras nuevas investigaciones y es el único paso que permite a un investigador obtener un reconocimiento académico.</a:t>
            </a:r>
            <a:endParaRPr kumimoji="0" lang="es-ES" altLang="es-ES"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Imagen 2"/>
          <p:cNvPicPr>
            <a:picLocks noChangeAspect="1"/>
          </p:cNvPicPr>
          <p:nvPr/>
        </p:nvPicPr>
        <p:blipFill>
          <a:blip r:embed="rId3"/>
          <a:stretch>
            <a:fillRect/>
          </a:stretch>
        </p:blipFill>
        <p:spPr>
          <a:xfrm>
            <a:off x="4251960" y="281726"/>
            <a:ext cx="2825215" cy="1958553"/>
          </a:xfrm>
          <a:prstGeom prst="rect">
            <a:avLst/>
          </a:prstGeom>
        </p:spPr>
      </p:pic>
      <p:pic>
        <p:nvPicPr>
          <p:cNvPr id="4" name="3 Imagen" descr="F:\Proyectos\ID_UCCFD\Manual_id\apps_produccion\Papelería_Institucional\Invitacion-02.ti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31357002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3432175" y="765175"/>
            <a:ext cx="4100803" cy="584775"/>
          </a:xfrm>
          <a:prstGeom prst="rect">
            <a:avLst/>
          </a:prstGeom>
          <a:solidFill>
            <a:schemeClr val="accent5"/>
          </a:solidFill>
          <a:ln w="76200">
            <a:solidFill>
              <a:srgbClr val="137683"/>
            </a:solidFill>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altLang="es-ES" sz="32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El</a:t>
            </a:r>
            <a:r>
              <a:rPr kumimoji="0" lang="es-ES" altLang="es-ES" sz="3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s-ES" altLang="es-ES" sz="32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informe científico</a:t>
            </a:r>
            <a:endParaRPr kumimoji="0" lang="es-E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 name="Rectangle 1"/>
          <p:cNvSpPr>
            <a:spLocks noChangeArrowheads="1"/>
          </p:cNvSpPr>
          <p:nvPr/>
        </p:nvSpPr>
        <p:spPr bwMode="auto">
          <a:xfrm>
            <a:off x="461817" y="2265298"/>
            <a:ext cx="11610109" cy="3046988"/>
          </a:xfrm>
          <a:prstGeom prst="rect">
            <a:avLst/>
          </a:prstGeom>
          <a:noFill/>
          <a:ln w="38100">
            <a:solidFill>
              <a:srgbClr val="13768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s-ES" altLang="es-E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E</a:t>
            </a:r>
            <a:r>
              <a:rPr kumimoji="0" lang="es-ES" altLang="es-ES" sz="24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mn-cs"/>
              </a:rPr>
              <a:t>s el documento utilizado para comunicar los resultados de una investigación.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endParaRPr kumimoji="0" lang="es-ES" altLang="es-ES" sz="24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s-ES" altLang="es-ES" sz="24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mn-cs"/>
              </a:rPr>
              <a:t>La </a:t>
            </a:r>
            <a:r>
              <a:rPr kumimoji="0" lang="es-ES" altLang="es-ES" sz="24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mn-cs"/>
              </a:rPr>
              <a:t>redacción del contenido de este informe</a:t>
            </a:r>
            <a:r>
              <a:rPr kumimoji="0" lang="es-ES" altLang="es-ES" sz="24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mn-cs"/>
              </a:rPr>
              <a:t> debe ser clara y sintética, ya que debe permitir contextualizar, verificar y reproducir los resultados de la investigación.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endParaRPr kumimoji="0" lang="es-ES" altLang="es-ES" sz="24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s-ES" altLang="es-ES" sz="24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mn-cs"/>
              </a:rPr>
              <a:t>Por eso, las citas y las referencias son componentes fundamentales del artículo científico</a:t>
            </a:r>
            <a:r>
              <a:rPr kumimoji="0" lang="es-ES" altLang="es-ES" sz="2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p>
        </p:txBody>
      </p:sp>
      <p:pic>
        <p:nvPicPr>
          <p:cNvPr id="4"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14614196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4 Cinta hacia abajo"/>
          <p:cNvSpPr/>
          <p:nvPr/>
        </p:nvSpPr>
        <p:spPr>
          <a:xfrm>
            <a:off x="2171564" y="569895"/>
            <a:ext cx="7344816" cy="1152128"/>
          </a:xfrm>
          <a:prstGeom prst="ribbon">
            <a:avLst/>
          </a:prstGeom>
          <a:noFill/>
          <a:ln w="76200">
            <a:solidFill>
              <a:srgbClr val="1376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6" name="5 CuadroTexto"/>
          <p:cNvSpPr txBox="1"/>
          <p:nvPr/>
        </p:nvSpPr>
        <p:spPr>
          <a:xfrm>
            <a:off x="4187788" y="1145959"/>
            <a:ext cx="331236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Informe de investigación</a:t>
            </a:r>
            <a:endParaRPr kumimoji="0" lang="es-ES_tradnl"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6 Flecha abajo"/>
          <p:cNvSpPr/>
          <p:nvPr/>
        </p:nvSpPr>
        <p:spPr>
          <a:xfrm>
            <a:off x="5879592" y="1884675"/>
            <a:ext cx="252412" cy="986261"/>
          </a:xfrm>
          <a:prstGeom prst="downArrow">
            <a:avLst>
              <a:gd name="adj1" fmla="val 75654"/>
              <a:gd name="adj2" fmla="val 50000"/>
            </a:avLst>
          </a:prstGeom>
          <a:noFill/>
          <a:ln w="38100">
            <a:solidFill>
              <a:srgbClr val="1376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8" name="7 Recortar rectángulo de esquina diagonal"/>
          <p:cNvSpPr/>
          <p:nvPr/>
        </p:nvSpPr>
        <p:spPr>
          <a:xfrm>
            <a:off x="1955540" y="3033588"/>
            <a:ext cx="7776864" cy="2160240"/>
          </a:xfrm>
          <a:prstGeom prst="snip2DiagRect">
            <a:avLst/>
          </a:prstGeom>
          <a:noFill/>
          <a:ln w="38100">
            <a:solidFill>
              <a:srgbClr val="1376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9" name="8 CuadroTexto"/>
          <p:cNvSpPr txBox="1"/>
          <p:nvPr/>
        </p:nvSpPr>
        <p:spPr>
          <a:xfrm>
            <a:off x="2135560" y="3487361"/>
            <a:ext cx="7416824"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Texto que resulta de un trabajo investigativo y que se presenta ante un tribunal para su valoración académica. Generalmente se defiende también en una exposición oral que sintetiza el contenido que se ha presentado por escrito en el informe.</a:t>
            </a:r>
          </a:p>
        </p:txBody>
      </p:sp>
      <p:pic>
        <p:nvPicPr>
          <p:cNvPr id="2" name="Imagen 1"/>
          <p:cNvPicPr>
            <a:picLocks noChangeAspect="1"/>
          </p:cNvPicPr>
          <p:nvPr/>
        </p:nvPicPr>
        <p:blipFill>
          <a:blip r:embed="rId2"/>
          <a:stretch>
            <a:fillRect/>
          </a:stretch>
        </p:blipFill>
        <p:spPr>
          <a:xfrm>
            <a:off x="9817215" y="208226"/>
            <a:ext cx="1883336" cy="3352897"/>
          </a:xfrm>
          <a:prstGeom prst="rect">
            <a:avLst/>
          </a:prstGeom>
        </p:spPr>
      </p:pic>
      <p:pic>
        <p:nvPicPr>
          <p:cNvPr id="10" name="3 Imagen" descr="F:\Proyectos\ID_UCCFD\Manual_id\apps_produccion\Papelería_Institucional\Invitacion-02.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29824863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4 Llamada de flecha hacia abajo"/>
          <p:cNvSpPr/>
          <p:nvPr/>
        </p:nvSpPr>
        <p:spPr>
          <a:xfrm>
            <a:off x="5555940" y="818565"/>
            <a:ext cx="5976664" cy="1584176"/>
          </a:xfrm>
          <a:prstGeom prst="downArrowCallout">
            <a:avLst/>
          </a:prstGeom>
          <a:noFill/>
          <a:ln>
            <a:solidFill>
              <a:srgbClr val="1376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6" name="5 CuadroTexto"/>
          <p:cNvSpPr txBox="1"/>
          <p:nvPr/>
        </p:nvSpPr>
        <p:spPr>
          <a:xfrm>
            <a:off x="6631709" y="1017776"/>
            <a:ext cx="337190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Objetivo o finalidad </a:t>
            </a:r>
            <a:endParaRPr kumimoji="0" lang="es-ES_tradnl"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6 Proceso alternativo"/>
          <p:cNvSpPr/>
          <p:nvPr/>
        </p:nvSpPr>
        <p:spPr>
          <a:xfrm>
            <a:off x="5555940" y="2601952"/>
            <a:ext cx="5976664" cy="1584176"/>
          </a:xfrm>
          <a:prstGeom prst="flowChartAlternateProcess">
            <a:avLst/>
          </a:prstGeom>
          <a:noFill/>
          <a:ln>
            <a:solidFill>
              <a:srgbClr val="1376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8" name="7 CuadroTexto"/>
          <p:cNvSpPr txBox="1"/>
          <p:nvPr/>
        </p:nvSpPr>
        <p:spPr>
          <a:xfrm>
            <a:off x="6032771" y="3162810"/>
            <a:ext cx="532859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Informar sobre el tema o caso del que se esté hablando.</a:t>
            </a:r>
            <a:endParaRPr kumimoji="0" lang="es-ES_tradnl"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 name="Rectangle 2"/>
          <p:cNvSpPr>
            <a:spLocks noChangeArrowheads="1"/>
          </p:cNvSpPr>
          <p:nvPr/>
        </p:nvSpPr>
        <p:spPr bwMode="auto">
          <a:xfrm>
            <a:off x="0" y="0"/>
            <a:ext cx="807873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entury Gothic"/>
              <a:ea typeface="+mn-ea"/>
              <a:cs typeface="+mn-cs"/>
            </a:endParaRPr>
          </a:p>
        </p:txBody>
      </p:sp>
      <p:graphicFrame>
        <p:nvGraphicFramePr>
          <p:cNvPr id="3" name="Objeto 2"/>
          <p:cNvGraphicFramePr>
            <a:graphicFrameLocks noChangeAspect="1"/>
          </p:cNvGraphicFramePr>
          <p:nvPr>
            <p:extLst>
              <p:ext uri="{D42A27DB-BD31-4B8C-83A1-F6EECF244321}">
                <p14:modId xmlns:p14="http://schemas.microsoft.com/office/powerpoint/2010/main" val="2084599919"/>
              </p:ext>
            </p:extLst>
          </p:nvPr>
        </p:nvGraphicFramePr>
        <p:xfrm>
          <a:off x="119323" y="1319787"/>
          <a:ext cx="5375564" cy="5348039"/>
        </p:xfrm>
        <a:graphic>
          <a:graphicData uri="http://schemas.openxmlformats.org/presentationml/2006/ole">
            <mc:AlternateContent xmlns:mc="http://schemas.openxmlformats.org/markup-compatibility/2006">
              <mc:Choice xmlns:v="urn:schemas-microsoft-com:vml" Requires="v">
                <p:oleObj spid="_x0000_s1033" name="Diapositiva" r:id="rId3" imgW="4570603" imgH="3427427" progId="PowerPoint.Slide.12">
                  <p:embed/>
                </p:oleObj>
              </mc:Choice>
              <mc:Fallback>
                <p:oleObj name="Diapositiva" r:id="rId3" imgW="4570603" imgH="3427427" progId="PowerPoint.Slide.12">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323" y="1319787"/>
                        <a:ext cx="5375564" cy="53480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3 Imagen" descr="F:\Proyectos\ID_UCCFD\Manual_id\apps_produccion\Papelería_Institucional\Invitacion-02.t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600" y="133827"/>
            <a:ext cx="1800200" cy="1008112"/>
          </a:xfrm>
          <a:prstGeom prst="rect">
            <a:avLst/>
          </a:prstGeom>
          <a:ln>
            <a:noFill/>
          </a:ln>
          <a:effectLst>
            <a:softEdge rad="112500"/>
          </a:effectLst>
        </p:spPr>
      </p:pic>
    </p:spTree>
    <p:extLst>
      <p:ext uri="{BB962C8B-B14F-4D97-AF65-F5344CB8AC3E}">
        <p14:creationId xmlns:p14="http://schemas.microsoft.com/office/powerpoint/2010/main" val="19849057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3432175" y="765175"/>
            <a:ext cx="5657318" cy="461665"/>
          </a:xfrm>
          <a:prstGeom prst="rect">
            <a:avLst/>
          </a:prstGeom>
          <a:noFill/>
          <a:ln w="76200">
            <a:solidFill>
              <a:srgbClr val="137683"/>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ES" sz="24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Características del informe científico</a:t>
            </a:r>
            <a:r>
              <a:rPr kumimoji="0" lang="es-ES" altLang="es-ES" sz="24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s-E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Rectángulo 1"/>
          <p:cNvSpPr/>
          <p:nvPr/>
        </p:nvSpPr>
        <p:spPr>
          <a:xfrm>
            <a:off x="286327" y="1526570"/>
            <a:ext cx="11711709" cy="4524315"/>
          </a:xfrm>
          <a:prstGeom prst="rect">
            <a:avLst/>
          </a:prstGeom>
        </p:spPr>
        <p:txBody>
          <a:bodyPr wrap="square">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s-ES" altLang="es-E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La </a:t>
            </a:r>
            <a:r>
              <a:rPr kumimoji="0" lang="es-ES" altLang="es-ES" sz="2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información debe ser rigurosa</a:t>
            </a:r>
            <a:r>
              <a:rPr kumimoji="0" lang="es-ES" altLang="es-E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ya que es la publicación de resultados fruto de un trabajo </a:t>
            </a:r>
            <a:r>
              <a:rPr kumimoji="0" lang="es-ES" altLang="es-ES" sz="24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científico.</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_tradnl" altLang="es-E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s-ES" altLang="es-E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El trabajo debe ser </a:t>
            </a:r>
            <a:r>
              <a:rPr kumimoji="0" lang="es-ES" altLang="es-ES" sz="2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original</a:t>
            </a:r>
            <a:r>
              <a:rPr kumimoji="0" lang="es-ES" altLang="es-E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que aporte conocimientos nuevos al área o al tema en el que esté </a:t>
            </a:r>
            <a:r>
              <a:rPr kumimoji="0" lang="es-ES" altLang="es-ES" sz="24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enmarcado.</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_tradnl" altLang="es-E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s-ES" altLang="es-E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La publicación debe ser </a:t>
            </a:r>
            <a:r>
              <a:rPr kumimoji="0" lang="es-ES" altLang="es-ES" sz="24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arbritrada</a:t>
            </a:r>
            <a:r>
              <a:rPr kumimoji="0" lang="es-ES" altLang="es-E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y </a:t>
            </a:r>
            <a:r>
              <a:rPr kumimoji="0" lang="es-ES" altLang="es-ES" sz="2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aprobada por un comité </a:t>
            </a:r>
            <a:r>
              <a:rPr kumimoji="0" lang="es-ES" altLang="es-ES" sz="24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científico.</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_tradnl" altLang="es-E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s-ES" altLang="es-E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La </a:t>
            </a:r>
            <a:r>
              <a:rPr kumimoji="0" lang="es-ES" altLang="es-ES" sz="2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estructura del informe</a:t>
            </a:r>
            <a:r>
              <a:rPr kumimoji="0" lang="es-ES" altLang="es-E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debe respetar los requisitos de la revista donde se publiquen los resultados y que permita la correcta </a:t>
            </a:r>
            <a:r>
              <a:rPr kumimoji="0" lang="es-ES" altLang="es-ES" sz="24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comprensión.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_tradnl" altLang="es-E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s-ES" altLang="es-E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El </a:t>
            </a:r>
            <a:r>
              <a:rPr kumimoji="0" lang="es-ES" altLang="es-ES" sz="2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tema debe ser actual</a:t>
            </a:r>
            <a:r>
              <a:rPr kumimoji="0" lang="es-ES" altLang="es-E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enmarcado en el área especializada y </a:t>
            </a:r>
            <a:r>
              <a:rPr kumimoji="0" lang="es-ES" altLang="es-ES" sz="24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atractivo.</a:t>
            </a:r>
            <a:endParaRPr kumimoji="0" lang="es-ES" altLang="es-E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4"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15426910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17047" y="981905"/>
            <a:ext cx="10806545" cy="5272725"/>
          </a:xfrm>
          <a:prstGeom prst="rect">
            <a:avLst/>
          </a:prstGeom>
        </p:spPr>
        <p:txBody>
          <a:bodyPr wrap="square">
            <a:spAutoFit/>
          </a:bodyPr>
          <a:lstStyle/>
          <a:p>
            <a:pPr marL="285750" marR="0" lvl="0" indent="-285750" algn="just" defTabSz="914400" rtl="0" eaLnBrk="1" fontAlgn="auto" latinLnBrk="0" hangingPunct="1">
              <a:lnSpc>
                <a:spcPct val="115000"/>
              </a:lnSpc>
              <a:spcBef>
                <a:spcPts val="0"/>
              </a:spcBef>
              <a:spcAft>
                <a:spcPts val="1000"/>
              </a:spcAft>
              <a:buClrTx/>
              <a:buSzTx/>
              <a:buFont typeface="Wingdings" panose="05000000000000000000" pitchFamily="2" charset="2"/>
              <a:buChar char="Ø"/>
              <a:tabLst/>
              <a:defRPr/>
            </a:pPr>
            <a:r>
              <a:rPr kumimoji="0" lang="es-MX" sz="1400" b="1" i="0" u="sng"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Encabezamiento</a:t>
            </a:r>
            <a:r>
              <a:rPr kumimoji="0" lang="es-MX" sz="1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es-MX"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título, fecha, período que abarca, tipo de informe científico</a:t>
            </a:r>
            <a:endParaRPr kumimoji="0" lang="es-ES"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just" defTabSz="914400" rtl="0" eaLnBrk="1" fontAlgn="auto" latinLnBrk="0" hangingPunct="1">
              <a:lnSpc>
                <a:spcPct val="115000"/>
              </a:lnSpc>
              <a:spcBef>
                <a:spcPts val="0"/>
              </a:spcBef>
              <a:spcAft>
                <a:spcPts val="1000"/>
              </a:spcAft>
              <a:buClrTx/>
              <a:buSzTx/>
              <a:buFont typeface="Wingdings" panose="05000000000000000000" pitchFamily="2" charset="2"/>
              <a:buChar char="Ø"/>
              <a:tabLst/>
              <a:defRPr/>
            </a:pPr>
            <a:r>
              <a:rPr kumimoji="0" lang="es-MX" sz="1400" b="1" i="0" u="sng"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Introducción</a:t>
            </a:r>
            <a:r>
              <a:rPr kumimoji="0" lang="es-MX" sz="1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es-MX"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da los elementos mínimos del tema, lo introduce y  prepara al lector:</a:t>
            </a:r>
            <a:endParaRPr kumimoji="0" lang="es-ES"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15000"/>
              </a:lnSpc>
              <a:spcBef>
                <a:spcPts val="0"/>
              </a:spcBef>
              <a:spcAft>
                <a:spcPts val="0"/>
              </a:spcAft>
              <a:buClrTx/>
              <a:buSzTx/>
              <a:buFont typeface="Symbol" panose="05050102010706020507" pitchFamily="18" charset="2"/>
              <a:buChar char=""/>
              <a:tabLst>
                <a:tab pos="457200" algn="l"/>
              </a:tabLst>
              <a:defRPr/>
            </a:pPr>
            <a:r>
              <a:rPr kumimoji="0" lang="es-MX"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Situación </a:t>
            </a:r>
            <a:r>
              <a:rPr kumimoji="0" lang="es-MX" sz="14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problemática </a:t>
            </a:r>
            <a:r>
              <a:rPr kumimoji="0" lang="es-MX"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y problema: es la contradicción que motiva la realización del trabajo investigativo.</a:t>
            </a:r>
            <a:endParaRPr kumimoji="0" lang="es-ES"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15000"/>
              </a:lnSpc>
              <a:spcBef>
                <a:spcPts val="0"/>
              </a:spcBef>
              <a:spcAft>
                <a:spcPts val="0"/>
              </a:spcAft>
              <a:buClrTx/>
              <a:buSzTx/>
              <a:buFont typeface="Symbol" panose="05050102010706020507" pitchFamily="18" charset="2"/>
              <a:buChar char=""/>
              <a:tabLst>
                <a:tab pos="457200" algn="l"/>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Objeto y campo de </a:t>
            </a:r>
            <a:r>
              <a:rPr kumimoji="0" lang="en-US" sz="14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investigación</a:t>
            </a:r>
            <a:endParaRPr kumimoji="0" lang="es-ES"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15000"/>
              </a:lnSpc>
              <a:spcBef>
                <a:spcPts val="0"/>
              </a:spcBef>
              <a:spcAft>
                <a:spcPts val="0"/>
              </a:spcAft>
              <a:buClrTx/>
              <a:buSzTx/>
              <a:buFont typeface="Symbol" panose="05050102010706020507" pitchFamily="18" charset="2"/>
              <a:buChar char=""/>
              <a:tabLst>
                <a:tab pos="457200" algn="l"/>
              </a:tabLst>
              <a:defRPr/>
            </a:pPr>
            <a:r>
              <a:rPr kumimoji="0" lang="es-MX"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Objetivo: encabezado por un </a:t>
            </a:r>
            <a:r>
              <a:rPr kumimoji="0" lang="es-MX" sz="14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infinitivo</a:t>
            </a:r>
            <a:endParaRPr kumimoji="0" lang="es-ES"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15000"/>
              </a:lnSpc>
              <a:spcBef>
                <a:spcPts val="0"/>
              </a:spcBef>
              <a:spcAft>
                <a:spcPts val="0"/>
              </a:spcAft>
              <a:buClrTx/>
              <a:buSzTx/>
              <a:buFont typeface="Symbol" panose="05050102010706020507" pitchFamily="18" charset="2"/>
              <a:buChar char=""/>
              <a:tabLst>
                <a:tab pos="457200" algn="l"/>
              </a:tabLst>
              <a:defRPr/>
            </a:pPr>
            <a:r>
              <a:rPr kumimoji="0" lang="en-US" sz="14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Interrogantes</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o </a:t>
            </a:r>
            <a:r>
              <a:rPr kumimoji="0" lang="en-US" sz="14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hipótesis</a:t>
            </a:r>
            <a:endParaRPr kumimoji="0" lang="es-ES"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15000"/>
              </a:lnSpc>
              <a:spcBef>
                <a:spcPts val="0"/>
              </a:spcBef>
              <a:spcAft>
                <a:spcPts val="0"/>
              </a:spcAft>
              <a:buClrTx/>
              <a:buSzTx/>
              <a:buFont typeface="Symbol" panose="05050102010706020507" pitchFamily="18" charset="2"/>
              <a:buChar char=""/>
              <a:tabLst>
                <a:tab pos="457200" algn="l"/>
              </a:tabLst>
              <a:defRPr/>
            </a:pPr>
            <a:r>
              <a:rPr kumimoji="0" lang="en-US" sz="14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Tareas</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de </a:t>
            </a:r>
            <a:r>
              <a:rPr kumimoji="0" lang="en-US" sz="14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investigación</a:t>
            </a:r>
            <a:endParaRPr kumimoji="0" lang="es-ES"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15000"/>
              </a:lnSpc>
              <a:spcBef>
                <a:spcPts val="0"/>
              </a:spcBef>
              <a:spcAft>
                <a:spcPts val="0"/>
              </a:spcAft>
              <a:buClrTx/>
              <a:buSzTx/>
              <a:buFont typeface="Symbol" panose="05050102010706020507" pitchFamily="18" charset="2"/>
              <a:buChar char=""/>
              <a:tabLst>
                <a:tab pos="457200" algn="l"/>
              </a:tabLst>
              <a:defRPr/>
            </a:pPr>
            <a:r>
              <a:rPr kumimoji="0" lang="es-MX"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Métodos que se emplearon: teóricos, empíricos y estadísticos.</a:t>
            </a:r>
            <a:endParaRPr kumimoji="0" lang="es-ES"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15000"/>
              </a:lnSpc>
              <a:spcBef>
                <a:spcPts val="0"/>
              </a:spcBef>
              <a:spcAft>
                <a:spcPts val="0"/>
              </a:spcAft>
              <a:buClrTx/>
              <a:buSzTx/>
              <a:buFont typeface="Symbol" panose="05050102010706020507" pitchFamily="18" charset="2"/>
              <a:buChar char=""/>
              <a:tabLst>
                <a:tab pos="457200" algn="l"/>
              </a:tabLst>
              <a:defRPr/>
            </a:pPr>
            <a:r>
              <a:rPr kumimoji="0" lang="es-MX"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Aporte teórico, práctico y novedad de la investigación.</a:t>
            </a:r>
            <a:endParaRPr kumimoji="0" lang="es-ES"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just" defTabSz="914400" rtl="0" eaLnBrk="1" fontAlgn="auto" latinLnBrk="0" hangingPunct="1">
              <a:lnSpc>
                <a:spcPct val="115000"/>
              </a:lnSpc>
              <a:spcBef>
                <a:spcPts val="0"/>
              </a:spcBef>
              <a:spcAft>
                <a:spcPts val="1000"/>
              </a:spcAft>
              <a:buClrTx/>
              <a:buSzTx/>
              <a:buFont typeface="Wingdings" panose="05000000000000000000" pitchFamily="2" charset="2"/>
              <a:buChar char="Ø"/>
              <a:tabLst/>
              <a:defRPr/>
            </a:pPr>
            <a:r>
              <a:rPr kumimoji="0" lang="es-MX" sz="1400" b="1" i="0" u="sng"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Desarrollo o cuerpo del informe</a:t>
            </a:r>
            <a:r>
              <a:rPr kumimoji="0" lang="es-MX"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presenta los elementos fundamentales con todos sus detalles. Puede contar con diferentes capítulos según las características y extensión.</a:t>
            </a:r>
            <a:endParaRPr kumimoji="0" lang="es-ES"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just" defTabSz="914400" rtl="0" eaLnBrk="1" fontAlgn="auto" latinLnBrk="0" hangingPunct="1">
              <a:lnSpc>
                <a:spcPct val="115000"/>
              </a:lnSpc>
              <a:spcBef>
                <a:spcPts val="0"/>
              </a:spcBef>
              <a:spcAft>
                <a:spcPts val="1000"/>
              </a:spcAft>
              <a:buClrTx/>
              <a:buSzTx/>
              <a:buFont typeface="Wingdings" panose="05000000000000000000" pitchFamily="2" charset="2"/>
              <a:buChar char="Ø"/>
              <a:tabLst/>
              <a:defRPr/>
            </a:pPr>
            <a:r>
              <a:rPr kumimoji="0" lang="es-MX" sz="1400" b="1" i="0" u="sng"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Conclusiones:</a:t>
            </a:r>
            <a:r>
              <a:rPr kumimoji="0" lang="es-MX"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no se sitúa información alguna, solo se generaliza en forma concisa aquellos puntos que deben ser destacados.</a:t>
            </a:r>
            <a:endParaRPr kumimoji="0" lang="es-ES"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just" defTabSz="914400" rtl="0" eaLnBrk="1" fontAlgn="auto" latinLnBrk="0" hangingPunct="1">
              <a:lnSpc>
                <a:spcPct val="115000"/>
              </a:lnSpc>
              <a:spcBef>
                <a:spcPts val="0"/>
              </a:spcBef>
              <a:spcAft>
                <a:spcPts val="1000"/>
              </a:spcAft>
              <a:buClrTx/>
              <a:buSzTx/>
              <a:buFont typeface="Wingdings" panose="05000000000000000000" pitchFamily="2" charset="2"/>
              <a:buChar char="Ø"/>
              <a:tabLst/>
              <a:defRPr/>
            </a:pPr>
            <a:r>
              <a:rPr kumimoji="0" lang="es-MX" sz="1400" b="1" i="0" u="sng"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Recomendaciones:</a:t>
            </a:r>
            <a:r>
              <a:rPr kumimoji="0" lang="es-MX"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sugerencias, modo de resolver los planteamientos. Se estructuran atendiendo a las conclusiones.</a:t>
            </a:r>
            <a:endParaRPr kumimoji="0" lang="es-ES"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just" defTabSz="914400" rtl="0" eaLnBrk="1" fontAlgn="auto" latinLnBrk="0" hangingPunct="1">
              <a:lnSpc>
                <a:spcPct val="115000"/>
              </a:lnSpc>
              <a:spcBef>
                <a:spcPts val="0"/>
              </a:spcBef>
              <a:spcAft>
                <a:spcPts val="1000"/>
              </a:spcAft>
              <a:buClrTx/>
              <a:buSzTx/>
              <a:buFont typeface="Wingdings" panose="05000000000000000000" pitchFamily="2" charset="2"/>
              <a:buChar char="Ø"/>
              <a:tabLst/>
              <a:defRPr/>
            </a:pPr>
            <a:r>
              <a:rPr kumimoji="0" lang="es-MX" sz="1400" b="1" i="0" u="sng"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Anexos:</a:t>
            </a:r>
            <a:r>
              <a:rPr kumimoji="0" lang="es-MX"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elementos agregados los cuales aportan datos para ampliar la información.</a:t>
            </a:r>
            <a:endParaRPr kumimoji="0" lang="es-ES"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just" defTabSz="914400" rtl="0" eaLnBrk="1" fontAlgn="auto" latinLnBrk="0" hangingPunct="1">
              <a:lnSpc>
                <a:spcPct val="115000"/>
              </a:lnSpc>
              <a:spcBef>
                <a:spcPts val="0"/>
              </a:spcBef>
              <a:spcAft>
                <a:spcPts val="1000"/>
              </a:spcAft>
              <a:buClrTx/>
              <a:buSzTx/>
              <a:buFont typeface="Wingdings" panose="05000000000000000000" pitchFamily="2" charset="2"/>
              <a:buChar char="Ø"/>
              <a:tabLst/>
              <a:defRPr/>
            </a:pPr>
            <a:r>
              <a:rPr kumimoji="0" lang="es-MX" sz="1400" b="1" i="0" u="sng"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Resumen:</a:t>
            </a:r>
            <a:r>
              <a:rPr kumimoji="0" lang="es-MX" sz="1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s-MX"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se elabora en caso de necesidad debido a la extensión o por exigencias de presentación. Refleja la esencia del contenido. Debe aparecerla inicio del trabajo</a:t>
            </a:r>
            <a:r>
              <a:rPr kumimoji="0" lang="es-MX" sz="14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Lista de </a:t>
            </a:r>
            <a:r>
              <a:rPr kumimoji="0" lang="es-E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palabras clave.</a:t>
            </a:r>
            <a:endParaRPr kumimoji="0" lang="es-ES"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l" defTabSz="914400" rtl="0" eaLnBrk="1" fontAlgn="auto" latinLnBrk="0" hangingPunct="1">
              <a:lnSpc>
                <a:spcPct val="115000"/>
              </a:lnSpc>
              <a:spcBef>
                <a:spcPts val="0"/>
              </a:spcBef>
              <a:spcAft>
                <a:spcPts val="1000"/>
              </a:spcAft>
              <a:buClrTx/>
              <a:buSzTx/>
              <a:buFont typeface="Wingdings" panose="05000000000000000000" pitchFamily="2" charset="2"/>
              <a:buChar char="Ø"/>
              <a:tabLst>
                <a:tab pos="1214755" algn="l"/>
                <a:tab pos="2835275" algn="l"/>
                <a:tab pos="4672330" algn="l"/>
                <a:tab pos="6509385" algn="l"/>
                <a:tab pos="8347075" algn="l"/>
              </a:tabLst>
              <a:defRPr/>
            </a:pPr>
            <a:r>
              <a:rPr kumimoji="0" lang="es-MX" sz="1400" b="1" i="0" u="sng"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Índice</a:t>
            </a:r>
            <a:r>
              <a:rPr kumimoji="0" lang="es-MX" sz="1400" b="1" i="0" u="sng"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es-MX"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siempre que el informe conste de muchas páginas para ayudar a localizar el contenido. Puede colocarse al inicio o al final.</a:t>
            </a:r>
            <a:endParaRPr kumimoji="0" lang="es-ES"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3" name="CuadroTexto 2"/>
          <p:cNvSpPr txBox="1"/>
          <p:nvPr/>
        </p:nvSpPr>
        <p:spPr>
          <a:xfrm>
            <a:off x="3669919" y="241461"/>
            <a:ext cx="6468437" cy="584775"/>
          </a:xfrm>
          <a:prstGeom prst="rect">
            <a:avLst/>
          </a:prstGeom>
          <a:solidFill>
            <a:schemeClr val="accent5"/>
          </a:solidFill>
          <a:ln w="76200">
            <a:solidFill>
              <a:srgbClr val="137683"/>
            </a:solidFill>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altLang="es-ES" sz="32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mn-cs"/>
              </a:rPr>
              <a:t>Estructura del</a:t>
            </a:r>
            <a:r>
              <a:rPr kumimoji="0" lang="es-ES" altLang="es-ES" sz="32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s-ES" altLang="es-ES" sz="32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informe científico</a:t>
            </a:r>
            <a:endParaRPr kumimoji="0" lang="es-E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pic>
        <p:nvPicPr>
          <p:cNvPr id="4"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768" y="29792"/>
            <a:ext cx="1800200" cy="1008112"/>
          </a:xfrm>
          <a:prstGeom prst="rect">
            <a:avLst/>
          </a:prstGeom>
          <a:ln>
            <a:noFill/>
          </a:ln>
          <a:effectLst>
            <a:softEdge rad="112500"/>
          </a:effectLst>
        </p:spPr>
      </p:pic>
    </p:spTree>
    <p:extLst>
      <p:ext uri="{BB962C8B-B14F-4D97-AF65-F5344CB8AC3E}">
        <p14:creationId xmlns:p14="http://schemas.microsoft.com/office/powerpoint/2010/main" val="1257800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201168" y="1430576"/>
            <a:ext cx="11722608" cy="5216813"/>
          </a:xfrm>
          <a:prstGeom prst="rect">
            <a:avLst/>
          </a:prstGeom>
          <a:solidFill>
            <a:schemeClr val="bg1"/>
          </a:solidFill>
          <a:ln w="28575">
            <a:solidFill>
              <a:srgbClr val="FF0000"/>
            </a:solidFill>
            <a:miter lim="800000"/>
            <a:headEnd/>
            <a:tailEnd/>
          </a:ln>
          <a:extLst/>
        </p:spPr>
        <p:txBody>
          <a:bodyPr wrap="square" lIns="457056" bIns="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1828800" marR="0" lvl="4" indent="0" algn="just" defTabSz="914400" rtl="0" eaLnBrk="1" fontAlgn="base" latinLnBrk="0" hangingPunct="1">
              <a:lnSpc>
                <a:spcPct val="100000"/>
              </a:lnSpc>
              <a:spcBef>
                <a:spcPct val="0"/>
              </a:spcBef>
              <a:spcAft>
                <a:spcPct val="0"/>
              </a:spcAft>
              <a:buClrTx/>
              <a:buSzTx/>
              <a:buFontTx/>
              <a:buNone/>
              <a:tabLst/>
              <a:defRPr/>
            </a:pPr>
            <a:r>
              <a:rPr kumimoji="0" lang="es-ES" altLang="es-ES" sz="2400" b="0" i="0" u="none" strike="noStrike" kern="1200" cap="none" spc="0" normalizeH="0" baseline="0" noProof="0" dirty="0" smtClean="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Desarrollo</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ES" altLang="es-ES" sz="2400" b="0" i="0" u="none" strike="noStrike" kern="1200" cap="none" spc="0" normalizeH="0" baseline="0" noProof="0" dirty="0" smtClean="0">
                <a:ln>
                  <a:noFill/>
                </a:ln>
                <a:solidFill>
                  <a:prstClr val="black"/>
                </a:solidFill>
                <a:effectLst/>
                <a:uLnTx/>
                <a:uFillTx/>
                <a:latin typeface="Calibri"/>
                <a:ea typeface="Times New Roman" panose="02020603050405020304" pitchFamily="18" charset="0"/>
                <a:cs typeface="Arial" panose="020B0604020202020204" pitchFamily="34" charset="0"/>
              </a:rPr>
              <a:t>Se </a:t>
            </a:r>
            <a:r>
              <a:rPr kumimoji="0" lang="es-ES" altLang="es-ES" sz="24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expondrá el marco teórico conceptual o fundamentación teórica, donde se muestre en el análisis de la literatura consultada, el dominio de los conceptos teóricos  con los que se trabaja, los antecedentes investigativos del tema, esto se mostrará por medio de las citas a  los distintos autores, tanto textuales, resumidas como parafraseadas, realizando las referencias bibliográficas necesarias</a:t>
            </a:r>
            <a:r>
              <a:rPr kumimoji="0" lang="es-ES" altLang="es-ES" sz="2400" b="0" i="0" u="none" strike="noStrike" kern="1200" cap="none" spc="0" normalizeH="0" baseline="0" noProof="0" dirty="0" smtClean="0">
                <a:ln>
                  <a:noFill/>
                </a:ln>
                <a:solidFill>
                  <a:prstClr val="black"/>
                </a:solidFill>
                <a:effectLst/>
                <a:uLnTx/>
                <a:uFillTx/>
                <a:latin typeface="Calibri"/>
                <a:ea typeface="Times New Roman" panose="02020603050405020304" pitchFamily="18" charset="0"/>
                <a:cs typeface="Arial" panose="020B0604020202020204" pitchFamily="34" charset="0"/>
              </a:rPr>
              <a:t>.</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ES" altLang="es-ES" sz="24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Se planteará la metodología utilizada, explicando detalladamente en ella la selección de los sujetos (población y/o  muestra),  los métodos teóricos, empíricos y los matemáticos- estadísticos, así como, los  procedimientos utilizados en su aplicación. </a:t>
            </a:r>
            <a:endParaRPr kumimoji="0" lang="es-ES" altLang="es-ES" sz="2400" b="0" i="0" u="none" strike="noStrike" kern="1200" cap="none" spc="0" normalizeH="0" baseline="0" noProof="0" dirty="0" smtClean="0">
              <a:ln>
                <a:noFill/>
              </a:ln>
              <a:solidFill>
                <a:prstClr val="black"/>
              </a:solidFill>
              <a:effectLst/>
              <a:uLnTx/>
              <a:uFillTx/>
              <a:latin typeface="Calibri"/>
              <a:ea typeface="Times New Roman" panose="02020603050405020304" pitchFamily="18"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ES" altLang="es-ES" sz="24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Se presenta la propuesta.</a:t>
            </a:r>
            <a:endParaRPr kumimoji="0" lang="es-ES" altLang="es-E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ES" altLang="es-ES" sz="24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A continuación se planteará el análisis e interpretación de los resultados donde se incluirán las tablas y gráficos, con sus correspondientes explicaciones.</a:t>
            </a:r>
            <a:endParaRPr kumimoji="0" lang="es-ES" altLang="es-ES" sz="2400" b="0" i="0" u="none" strike="noStrike" kern="1200" cap="none" spc="0" normalizeH="0" baseline="0" noProof="0" dirty="0">
              <a:ln>
                <a:noFill/>
              </a:ln>
              <a:solidFill>
                <a:prstClr val="black"/>
              </a:solidFill>
              <a:effectLst/>
              <a:uLnTx/>
              <a:uFillTx/>
              <a:latin typeface="Calibri"/>
              <a:ea typeface="+mn-ea"/>
              <a:cs typeface="+mn-cs"/>
            </a:endParaRPr>
          </a:p>
          <a:p>
            <a:pPr marL="1828800" marR="0" lvl="4" indent="0" algn="just" defTabSz="914400" rtl="0" eaLnBrk="1" fontAlgn="base" latinLnBrk="0" hangingPunct="1">
              <a:lnSpc>
                <a:spcPct val="100000"/>
              </a:lnSpc>
              <a:spcBef>
                <a:spcPct val="0"/>
              </a:spcBef>
              <a:spcAft>
                <a:spcPct val="0"/>
              </a:spcAft>
              <a:buClrTx/>
              <a:buSzTx/>
              <a:buFontTx/>
              <a:buNone/>
              <a:tabLst/>
              <a:defRPr/>
            </a:pPr>
            <a:endParaRPr kumimoji="0" lang="es-ES" altLang="es-ES" sz="24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s-ES" altLang="es-ES" sz="24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3"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41948276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1986" name="1 Título"/>
          <p:cNvSpPr>
            <a:spLocks noGrp="1"/>
          </p:cNvSpPr>
          <p:nvPr>
            <p:ph type="title"/>
          </p:nvPr>
        </p:nvSpPr>
        <p:spPr/>
        <p:txBody>
          <a:bodyPr/>
          <a:lstStyle/>
          <a:p>
            <a:r>
              <a:rPr lang="es-ES" altLang="es-ES" dirty="0" smtClean="0">
                <a:solidFill>
                  <a:schemeClr val="tx1">
                    <a:lumMod val="50000"/>
                  </a:schemeClr>
                </a:solidFill>
              </a:rPr>
              <a:t>Resumen: Tesis-Artículos</a:t>
            </a:r>
          </a:p>
        </p:txBody>
      </p:sp>
      <p:pic>
        <p:nvPicPr>
          <p:cNvPr id="41989" name="Objeto 4"/>
          <p:cNvPicPr>
            <a:picLocks noGrp="1" noChangeArrowheads="1"/>
          </p:cNvPicPr>
          <p:nvPr>
            <p:ph idx="1"/>
          </p:nvPr>
        </p:nvPicPr>
        <p:blipFill>
          <a:blip r:embed="rId2">
            <a:extLst>
              <a:ext uri="{28A0092B-C50C-407E-A947-70E740481C1C}">
                <a14:useLocalDpi xmlns:a14="http://schemas.microsoft.com/office/drawing/2010/main" val="0"/>
              </a:ext>
            </a:extLst>
          </a:blip>
          <a:srcRect l="-215" t="-795" b="-266"/>
          <a:stretch>
            <a:fillRect/>
          </a:stretch>
        </p:blipFill>
        <p:spPr>
          <a:xfrm>
            <a:off x="457200" y="642938"/>
            <a:ext cx="11201399" cy="5643562"/>
          </a:xfrm>
          <a:noFill/>
        </p:spPr>
      </p:pic>
      <p:sp>
        <p:nvSpPr>
          <p:cNvPr id="41990" name="5 CuadroTexto"/>
          <p:cNvSpPr txBox="1">
            <a:spLocks noChangeArrowheads="1"/>
          </p:cNvSpPr>
          <p:nvPr/>
        </p:nvSpPr>
        <p:spPr bwMode="auto">
          <a:xfrm>
            <a:off x="9582150" y="6331204"/>
            <a:ext cx="20002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s-ES" sz="1600" b="1" i="0" u="none" strike="noStrike" kern="1200" cap="none" spc="0" normalizeH="0" baseline="0" noProof="0" dirty="0">
                <a:ln>
                  <a:noFill/>
                </a:ln>
                <a:solidFill>
                  <a:srgbClr val="000066"/>
                </a:solidFill>
                <a:effectLst/>
                <a:uLnTx/>
                <a:uFillTx/>
                <a:latin typeface="Arial" panose="020B0604020202020204" pitchFamily="34" charset="0"/>
                <a:ea typeface="+mn-ea"/>
                <a:cs typeface="+mn-cs"/>
              </a:rPr>
              <a:t>(Guardo, 2010:4)</a:t>
            </a:r>
          </a:p>
        </p:txBody>
      </p:sp>
      <p:pic>
        <p:nvPicPr>
          <p:cNvPr id="5" name="3 Imagen" descr="F:\Proyectos\ID_UCCFD\Manual_id\apps_produccion\Papelería_Institucional\Invitacion-02.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 y="88648"/>
            <a:ext cx="1237832" cy="623437"/>
          </a:xfrm>
          <a:prstGeom prst="rect">
            <a:avLst/>
          </a:prstGeom>
          <a:ln>
            <a:noFill/>
          </a:ln>
          <a:effectLst>
            <a:softEdge rad="112500"/>
          </a:effectLst>
        </p:spPr>
      </p:pic>
    </p:spTree>
    <p:extLst>
      <p:ext uri="{BB962C8B-B14F-4D97-AF65-F5344CB8AC3E}">
        <p14:creationId xmlns:p14="http://schemas.microsoft.com/office/powerpoint/2010/main" val="22123903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04672" y="4210577"/>
            <a:ext cx="10634472" cy="1862048"/>
          </a:xfrm>
          <a:prstGeom prst="rect">
            <a:avLst/>
          </a:prstGeom>
          <a:ln w="28575">
            <a:solidFill>
              <a:srgbClr val="385723"/>
            </a:solidFill>
          </a:ln>
        </p:spPr>
        <p:txBody>
          <a:bodyPr wrap="square">
            <a:spAutoFit/>
          </a:bodyPr>
          <a:lstStyle/>
          <a:p>
            <a:pPr marL="342900" marR="0" lvl="0" indent="-342900" algn="l" defTabSz="914400" rtl="0" eaLnBrk="1" fontAlgn="auto" latinLnBrk="0" hangingPunct="1">
              <a:lnSpc>
                <a:spcPct val="115000"/>
              </a:lnSpc>
              <a:spcBef>
                <a:spcPts val="0"/>
              </a:spcBef>
              <a:spcAft>
                <a:spcPts val="0"/>
              </a:spcAft>
              <a:buClrTx/>
              <a:buSzTx/>
              <a:buFont typeface="Wingdings" panose="05000000000000000000" pitchFamily="2" charset="2"/>
              <a:buChar char="v"/>
              <a:tabLst>
                <a:tab pos="457200" algn="l"/>
              </a:tabLst>
              <a:defRPr/>
            </a:pP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correspondencia entre </a:t>
            </a:r>
            <a:r>
              <a:rPr kumimoji="0" lang="es-ES" sz="2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las </a:t>
            </a:r>
            <a:r>
              <a:rPr kumimoji="0" lang="es-ES" sz="2000" b="0"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tareas </a:t>
            </a: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de investigación y </a:t>
            </a:r>
            <a:r>
              <a:rPr kumimoji="0" lang="es-ES" sz="2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las </a:t>
            </a:r>
            <a:r>
              <a:rPr kumimoji="0" lang="es-ES" sz="2000" b="0"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conclusiones</a:t>
            </a: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342900" marR="0" lvl="0" indent="-342900" algn="l" defTabSz="914400" rtl="0" eaLnBrk="1" fontAlgn="auto" latinLnBrk="0" hangingPunct="1">
              <a:lnSpc>
                <a:spcPct val="115000"/>
              </a:lnSpc>
              <a:spcBef>
                <a:spcPts val="0"/>
              </a:spcBef>
              <a:spcAft>
                <a:spcPts val="0"/>
              </a:spcAft>
              <a:buClrTx/>
              <a:buSzTx/>
              <a:buFont typeface="Wingdings" panose="05000000000000000000" pitchFamily="2" charset="2"/>
              <a:buChar char="v"/>
              <a:tabLst>
                <a:tab pos="457200" algn="l"/>
              </a:tabLst>
              <a:defRPr/>
            </a:pP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concreción.</a:t>
            </a:r>
          </a:p>
          <a:p>
            <a:pPr marL="342900" marR="0" lvl="0" indent="-342900" algn="l" defTabSz="914400" rtl="0" eaLnBrk="1" fontAlgn="auto" latinLnBrk="0" hangingPunct="1">
              <a:lnSpc>
                <a:spcPct val="115000"/>
              </a:lnSpc>
              <a:spcBef>
                <a:spcPts val="0"/>
              </a:spcBef>
              <a:spcAft>
                <a:spcPts val="0"/>
              </a:spcAft>
              <a:buClrTx/>
              <a:buSzTx/>
              <a:buFont typeface="Wingdings" panose="05000000000000000000" pitchFamily="2" charset="2"/>
              <a:buChar char="v"/>
              <a:tabLst>
                <a:tab pos="457200" algn="l"/>
              </a:tabLst>
              <a:defRPr/>
            </a:pP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no utilización de datos numéricos derivados del diagnóstico o de los resultados de la aplicación.</a:t>
            </a:r>
          </a:p>
          <a:p>
            <a:pPr marL="342900" marR="0" lvl="0" indent="-342900" algn="l" defTabSz="914400" rtl="0" eaLnBrk="1" fontAlgn="auto" latinLnBrk="0" hangingPunct="1">
              <a:lnSpc>
                <a:spcPct val="115000"/>
              </a:lnSpc>
              <a:spcBef>
                <a:spcPts val="0"/>
              </a:spcBef>
              <a:spcAft>
                <a:spcPts val="0"/>
              </a:spcAft>
              <a:buClrTx/>
              <a:buSzTx/>
              <a:buFont typeface="Wingdings" panose="05000000000000000000" pitchFamily="2" charset="2"/>
              <a:buChar char="v"/>
              <a:tabLst>
                <a:tab pos="457200" algn="l"/>
              </a:tabLst>
              <a:defRPr/>
            </a:pP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no añadir elementos mencionados en el texto de la tesis, ni citas textuales.</a:t>
            </a:r>
          </a:p>
        </p:txBody>
      </p:sp>
      <p:sp>
        <p:nvSpPr>
          <p:cNvPr id="3" name="Rectángulo 2"/>
          <p:cNvSpPr/>
          <p:nvPr/>
        </p:nvSpPr>
        <p:spPr>
          <a:xfrm>
            <a:off x="3068158" y="747335"/>
            <a:ext cx="4042480" cy="610488"/>
          </a:xfrm>
          <a:prstGeom prst="rect">
            <a:avLst/>
          </a:prstGeom>
          <a:solidFill>
            <a:srgbClr val="70AD47">
              <a:lumMod val="20000"/>
              <a:lumOff val="80000"/>
            </a:srgbClr>
          </a:solidFill>
          <a:ln w="76200">
            <a:solidFill>
              <a:srgbClr val="385723"/>
            </a:solidFill>
          </a:ln>
        </p:spPr>
        <p:txBody>
          <a:bodyPr wrap="square">
            <a:spAutoFit/>
          </a:bodyPr>
          <a:lstStyle/>
          <a:p>
            <a:pPr marL="457200" marR="0" lvl="0" indent="0" algn="ctr" defTabSz="914400" rtl="0" eaLnBrk="1" fontAlgn="auto" latinLnBrk="0" hangingPunct="1">
              <a:lnSpc>
                <a:spcPct val="115000"/>
              </a:lnSpc>
              <a:spcBef>
                <a:spcPts val="0"/>
              </a:spcBef>
              <a:spcAft>
                <a:spcPts val="0"/>
              </a:spcAft>
              <a:buClrTx/>
              <a:buSzTx/>
              <a:buFontTx/>
              <a:buNone/>
              <a:tabLst/>
              <a:defRPr/>
            </a:pPr>
            <a:r>
              <a:rPr kumimoji="0" lang="es-ES" sz="3200" b="1" i="0" u="none" strike="noStrike" kern="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Conclusiones</a:t>
            </a:r>
            <a:endParaRPr kumimoji="0" lang="es-ES" sz="3200" b="0" i="0" u="none" strike="noStrike" kern="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6" name="Flecha abajo 5"/>
          <p:cNvSpPr/>
          <p:nvPr/>
        </p:nvSpPr>
        <p:spPr>
          <a:xfrm>
            <a:off x="4847082" y="3158763"/>
            <a:ext cx="484632" cy="978408"/>
          </a:xfrm>
          <a:prstGeom prst="downArrow">
            <a:avLst/>
          </a:prstGeom>
          <a:ln>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00B050"/>
              </a:solidFill>
              <a:effectLst/>
              <a:uLnTx/>
              <a:uFillTx/>
              <a:latin typeface="Calibri"/>
              <a:ea typeface="+mn-ea"/>
              <a:cs typeface="+mn-cs"/>
            </a:endParaRPr>
          </a:p>
        </p:txBody>
      </p:sp>
      <p:sp>
        <p:nvSpPr>
          <p:cNvPr id="7" name="Rectángulo 6"/>
          <p:cNvSpPr/>
          <p:nvPr/>
        </p:nvSpPr>
        <p:spPr>
          <a:xfrm>
            <a:off x="1051560" y="2616064"/>
            <a:ext cx="9308592" cy="400110"/>
          </a:xfrm>
          <a:prstGeom prst="rect">
            <a:avLst/>
          </a:prstGeom>
          <a:ln w="28575">
            <a:solidFill>
              <a:srgbClr val="385723"/>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ES" sz="20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Se plantearán las conclusiones sobre la base de los resultados obtenidos</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Flecha abajo 7"/>
          <p:cNvSpPr/>
          <p:nvPr/>
        </p:nvSpPr>
        <p:spPr>
          <a:xfrm>
            <a:off x="4847082" y="1475156"/>
            <a:ext cx="484632" cy="978408"/>
          </a:xfrm>
          <a:prstGeom prst="downArrow">
            <a:avLst/>
          </a:prstGeom>
          <a:ln>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00B050"/>
              </a:solidFill>
              <a:effectLst/>
              <a:uLnTx/>
              <a:uFillTx/>
              <a:latin typeface="Calibri"/>
              <a:ea typeface="+mn-ea"/>
              <a:cs typeface="+mn-cs"/>
            </a:endParaRPr>
          </a:p>
        </p:txBody>
      </p:sp>
      <p:pic>
        <p:nvPicPr>
          <p:cNvPr id="9"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458211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3 Doble onda"/>
          <p:cNvSpPr/>
          <p:nvPr/>
        </p:nvSpPr>
        <p:spPr>
          <a:xfrm>
            <a:off x="3357139" y="727625"/>
            <a:ext cx="4824536" cy="1656184"/>
          </a:xfrm>
          <a:prstGeom prst="doubleWave">
            <a:avLst>
              <a:gd name="adj1" fmla="val 12500"/>
              <a:gd name="adj2" fmla="val 0"/>
            </a:avLst>
          </a:prstGeom>
          <a:noFill/>
          <a:ln>
            <a:solidFill>
              <a:srgbClr val="1376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4 CuadroTexto"/>
          <p:cNvSpPr txBox="1"/>
          <p:nvPr/>
        </p:nvSpPr>
        <p:spPr>
          <a:xfrm>
            <a:off x="3719736" y="1324884"/>
            <a:ext cx="417646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Importancia del informe</a:t>
            </a:r>
            <a:endParaRPr kumimoji="0" lang="es-E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6" name="5 Multidocumento"/>
          <p:cNvSpPr/>
          <p:nvPr/>
        </p:nvSpPr>
        <p:spPr>
          <a:xfrm>
            <a:off x="722376" y="2780928"/>
            <a:ext cx="9994392" cy="3578543"/>
          </a:xfrm>
          <a:prstGeom prst="flowChartMultidocument">
            <a:avLst/>
          </a:prstGeom>
          <a:noFill/>
          <a:ln>
            <a:solidFill>
              <a:srgbClr val="1376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7" name="6 CuadroTexto"/>
          <p:cNvSpPr txBox="1"/>
          <p:nvPr/>
        </p:nvSpPr>
        <p:spPr>
          <a:xfrm>
            <a:off x="1005840" y="3970034"/>
            <a:ext cx="820216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Herramienta que nos permite expresarnos correctamente y </a:t>
            </a:r>
            <a:r>
              <a:rPr kumimoji="0" lang="es-ES" sz="24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se </a:t>
            </a:r>
            <a:r>
              <a:rPr kumimoji="0" lang="es-ES"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puede utilizar para redactar sobre cualquier tema o </a:t>
            </a:r>
            <a:r>
              <a:rPr kumimoji="0" lang="es-ES" sz="24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circunstancia.</a:t>
            </a:r>
            <a:endParaRPr kumimoji="0" lang="es-ES_tradnl"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pic>
        <p:nvPicPr>
          <p:cNvPr id="8"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1773735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0" y="1106424"/>
            <a:ext cx="12048815" cy="5907443"/>
          </a:xfrm>
          <a:prstGeom prst="rect">
            <a:avLst/>
          </a:prstGeom>
        </p:spPr>
      </p:pic>
      <p:sp>
        <p:nvSpPr>
          <p:cNvPr id="6" name="Rectángulo 5"/>
          <p:cNvSpPr/>
          <p:nvPr/>
        </p:nvSpPr>
        <p:spPr>
          <a:xfrm>
            <a:off x="969819" y="2401455"/>
            <a:ext cx="8395854" cy="1938992"/>
          </a:xfrm>
          <a:prstGeom prst="rect">
            <a:avLst/>
          </a:prstGeom>
        </p:spPr>
        <p:txBody>
          <a:bodyPr wrap="square">
            <a:spAutoFit/>
          </a:bodyPr>
          <a:lstStyle/>
          <a:p>
            <a:pPr lvl="0"/>
            <a:r>
              <a:rPr lang="es-MX" sz="2400" b="1" dirty="0">
                <a:solidFill>
                  <a:prstClr val="black"/>
                </a:solidFill>
                <a:latin typeface="Comic Sans MS" panose="030F0702030302020204" pitchFamily="66" charset="0"/>
                <a:ea typeface="Times New Roman" panose="02020603050405020304" pitchFamily="18" charset="0"/>
                <a:cs typeface="Times New Roman" panose="02020603050405020304" pitchFamily="18" charset="0"/>
              </a:rPr>
              <a:t> “... el lenguaje debe jugar un papel central – y no</a:t>
            </a:r>
            <a:endParaRPr lang="es-ES" sz="2400" dirty="0">
              <a:solidFill>
                <a:prstClr val="black"/>
              </a:solidFill>
              <a:latin typeface="Comic Sans MS" panose="030F0702030302020204" pitchFamily="66" charset="0"/>
              <a:ea typeface="Times New Roman" panose="02020603050405020304" pitchFamily="18" charset="0"/>
            </a:endParaRPr>
          </a:p>
          <a:p>
            <a:pPr lvl="0"/>
            <a:r>
              <a:rPr lang="es-MX" sz="2400" b="1" dirty="0">
                <a:solidFill>
                  <a:prstClr val="black"/>
                </a:solidFill>
                <a:latin typeface="Comic Sans MS" panose="030F0702030302020204" pitchFamily="66" charset="0"/>
                <a:ea typeface="Times New Roman" panose="02020603050405020304" pitchFamily="18" charset="0"/>
                <a:cs typeface="Times New Roman" panose="02020603050405020304" pitchFamily="18" charset="0"/>
              </a:rPr>
              <a:t>      lateral o marginal – en el aprendizaje de las</a:t>
            </a:r>
            <a:endParaRPr lang="es-ES" sz="2400" dirty="0">
              <a:solidFill>
                <a:prstClr val="black"/>
              </a:solidFill>
              <a:latin typeface="Comic Sans MS" panose="030F0702030302020204" pitchFamily="66" charset="0"/>
              <a:ea typeface="Times New Roman" panose="02020603050405020304" pitchFamily="18" charset="0"/>
            </a:endParaRPr>
          </a:p>
          <a:p>
            <a:pPr lvl="0"/>
            <a:r>
              <a:rPr lang="es-MX" sz="2400" b="1" dirty="0">
                <a:solidFill>
                  <a:prstClr val="black"/>
                </a:solidFill>
                <a:latin typeface="Comic Sans MS" panose="030F0702030302020204" pitchFamily="66" charset="0"/>
                <a:ea typeface="Times New Roman" panose="02020603050405020304" pitchFamily="18" charset="0"/>
                <a:cs typeface="Times New Roman" panose="02020603050405020304" pitchFamily="18" charset="0"/>
              </a:rPr>
              <a:t>      ciencias. Aprender ciencia significa aprender</a:t>
            </a:r>
            <a:endParaRPr lang="es-ES" sz="2400" dirty="0">
              <a:solidFill>
                <a:prstClr val="black"/>
              </a:solidFill>
              <a:latin typeface="Comic Sans MS" panose="030F0702030302020204" pitchFamily="66" charset="0"/>
              <a:ea typeface="Times New Roman" panose="02020603050405020304" pitchFamily="18" charset="0"/>
            </a:endParaRPr>
          </a:p>
          <a:p>
            <a:pPr lvl="0"/>
            <a:r>
              <a:rPr lang="es-MX" sz="2400" b="1" dirty="0">
                <a:solidFill>
                  <a:prstClr val="black"/>
                </a:solidFill>
                <a:latin typeface="Comic Sans MS" panose="030F0702030302020204" pitchFamily="66" charset="0"/>
                <a:ea typeface="Times New Roman" panose="02020603050405020304" pitchFamily="18" charset="0"/>
                <a:cs typeface="Times New Roman" panose="02020603050405020304" pitchFamily="18" charset="0"/>
              </a:rPr>
              <a:t>       a hablar o escribir sobre ciencia...”</a:t>
            </a:r>
            <a:endParaRPr lang="es-ES" sz="2400" dirty="0">
              <a:solidFill>
                <a:prstClr val="black"/>
              </a:solidFill>
              <a:latin typeface="Comic Sans MS" panose="030F0702030302020204" pitchFamily="66" charset="0"/>
              <a:ea typeface="Times New Roman" panose="02020603050405020304" pitchFamily="18" charset="0"/>
            </a:endParaRPr>
          </a:p>
          <a:p>
            <a:pPr lvl="0" algn="just"/>
            <a:r>
              <a:rPr lang="es-MX" sz="2400" b="1" dirty="0">
                <a:solidFill>
                  <a:prstClr val="black"/>
                </a:solidFill>
                <a:latin typeface="Comic Sans MS" panose="030F0702030302020204" pitchFamily="66" charset="0"/>
                <a:ea typeface="Times New Roman" panose="02020603050405020304" pitchFamily="18" charset="0"/>
                <a:cs typeface="Times New Roman" panose="02020603050405020304" pitchFamily="18" charset="0"/>
              </a:rPr>
              <a:t>                                          </a:t>
            </a:r>
            <a:r>
              <a:rPr lang="es-MX" sz="2400" b="1" dirty="0" smtClean="0">
                <a:solidFill>
                  <a:prstClr val="black"/>
                </a:solidFill>
                <a:latin typeface="Comic Sans MS" panose="030F0702030302020204" pitchFamily="66" charset="0"/>
                <a:ea typeface="Times New Roman" panose="02020603050405020304" pitchFamily="18" charset="0"/>
                <a:cs typeface="Times New Roman" panose="02020603050405020304" pitchFamily="18" charset="0"/>
              </a:rPr>
              <a:t> </a:t>
            </a:r>
            <a:r>
              <a:rPr lang="es-MX" sz="2400" b="1" dirty="0">
                <a:solidFill>
                  <a:prstClr val="black"/>
                </a:solidFill>
                <a:latin typeface="Comic Sans MS" panose="030F0702030302020204" pitchFamily="66" charset="0"/>
                <a:ea typeface="Times New Roman" panose="02020603050405020304" pitchFamily="18" charset="0"/>
                <a:cs typeface="Times New Roman" panose="02020603050405020304" pitchFamily="18" charset="0"/>
              </a:rPr>
              <a:t>Daniel </a:t>
            </a:r>
            <a:r>
              <a:rPr lang="es-MX" sz="2400" b="1" dirty="0" err="1">
                <a:solidFill>
                  <a:prstClr val="black"/>
                </a:solidFill>
                <a:latin typeface="Comic Sans MS" panose="030F0702030302020204" pitchFamily="66" charset="0"/>
                <a:ea typeface="Times New Roman" panose="02020603050405020304" pitchFamily="18" charset="0"/>
                <a:cs typeface="Times New Roman" panose="02020603050405020304" pitchFamily="18" charset="0"/>
              </a:rPr>
              <a:t>Cassany</a:t>
            </a:r>
            <a:endParaRPr lang="es-ES" sz="4800" dirty="0">
              <a:latin typeface="Comic Sans MS" panose="030F0702030302020204" pitchFamily="66" charset="0"/>
            </a:endParaRPr>
          </a:p>
        </p:txBody>
      </p:sp>
      <p:sp>
        <p:nvSpPr>
          <p:cNvPr id="7" name="Rectángulo 6"/>
          <p:cNvSpPr/>
          <p:nvPr/>
        </p:nvSpPr>
        <p:spPr>
          <a:xfrm>
            <a:off x="667316" y="1286858"/>
            <a:ext cx="10714181" cy="369332"/>
          </a:xfrm>
          <a:prstGeom prst="rect">
            <a:avLst/>
          </a:prstGeom>
        </p:spPr>
        <p:txBody>
          <a:bodyPr wrap="square">
            <a:spAutoFit/>
          </a:bodyPr>
          <a:lstStyle/>
          <a:p>
            <a:pPr lvl="0" eaLnBrk="0" fontAlgn="base" hangingPunct="0">
              <a:spcBef>
                <a:spcPct val="20000"/>
              </a:spcBef>
              <a:spcAft>
                <a:spcPct val="0"/>
              </a:spcAft>
            </a:pPr>
            <a:r>
              <a:rPr lang="es-ES" dirty="0">
                <a:solidFill>
                  <a:prstClr val="black"/>
                </a:solidFill>
                <a:latin typeface="Comic Sans MS" panose="030F0702030302020204" pitchFamily="66" charset="0"/>
              </a:rPr>
              <a:t>¡Quien en ciencia hace progresos, pero en la comunicación retrocede... retrocede más que progresa!</a:t>
            </a:r>
          </a:p>
        </p:txBody>
      </p:sp>
      <p:pic>
        <p:nvPicPr>
          <p:cNvPr id="8" name="3 Imagen" descr="F:\Proyectos\ID_UCCFD\Manual_id\apps_produccion\Papelería_Institucional\Invitacion-02.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19" y="37537"/>
            <a:ext cx="1800200" cy="1008112"/>
          </a:xfrm>
          <a:prstGeom prst="rect">
            <a:avLst/>
          </a:prstGeom>
          <a:ln>
            <a:noFill/>
          </a:ln>
          <a:effectLst>
            <a:softEdge rad="112500"/>
          </a:effectLst>
        </p:spPr>
      </p:pic>
    </p:spTree>
    <p:extLst>
      <p:ext uri="{BB962C8B-B14F-4D97-AF65-F5344CB8AC3E}">
        <p14:creationId xmlns:p14="http://schemas.microsoft.com/office/powerpoint/2010/main" val="312226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09006" y="1268404"/>
            <a:ext cx="5679730" cy="5485093"/>
          </a:xfrm>
        </p:spPr>
        <p:txBody>
          <a:bodyPr>
            <a:normAutofit fontScale="32500" lnSpcReduction="20000"/>
          </a:bodyPr>
          <a:lstStyle/>
          <a:p>
            <a:pPr marL="0" indent="0">
              <a:lnSpc>
                <a:spcPct val="107000"/>
              </a:lnSpc>
              <a:spcAft>
                <a:spcPts val="0"/>
              </a:spcAft>
              <a:buNone/>
            </a:pPr>
            <a:r>
              <a:rPr lang="es-ES" sz="7200" b="1" i="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s-ES" sz="7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s-ES" sz="74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Si yo, literato:</a:t>
            </a:r>
            <a:endParaRPr lang="es-ES" sz="7400" dirty="0">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0"/>
              </a:spcAft>
              <a:buNone/>
            </a:pPr>
            <a:r>
              <a:rPr lang="es-ES" sz="7400" dirty="0" smtClean="0">
                <a:solidFill>
                  <a:srgbClr val="FF0000"/>
                </a:solidFill>
                <a:effectLst/>
                <a:latin typeface="Arial" panose="020B0604020202020204" pitchFamily="34" charset="0"/>
                <a:ea typeface="Calibri" panose="020F0502020204030204" pitchFamily="34" charset="0"/>
                <a:cs typeface="Arial" panose="020B0604020202020204" pitchFamily="34" charset="0"/>
              </a:rPr>
              <a:t>✔</a:t>
            </a:r>
            <a:r>
              <a:rPr lang="es-ES" sz="7400" dirty="0">
                <a:solidFill>
                  <a:srgbClr val="000000"/>
                </a:solidFill>
                <a:latin typeface="Arial" panose="020B0604020202020204" pitchFamily="34" charset="0"/>
                <a:ea typeface="Calibri" panose="020F0502020204030204" pitchFamily="34" charset="0"/>
                <a:cs typeface="Arial" panose="020B0604020202020204" pitchFamily="34" charset="0"/>
              </a:rPr>
              <a:t>Repito rimas consonantes, eso </a:t>
            </a:r>
            <a:r>
              <a:rPr lang="es-ES" sz="7400" dirty="0" smtClean="0">
                <a:solidFill>
                  <a:srgbClr val="000000"/>
                </a:solidFill>
                <a:latin typeface="Arial" panose="020B0604020202020204" pitchFamily="34" charset="0"/>
                <a:ea typeface="Calibri" panose="020F0502020204030204" pitchFamily="34" charset="0"/>
                <a:cs typeface="Arial" panose="020B0604020202020204" pitchFamily="34" charset="0"/>
              </a:rPr>
              <a:t>es</a:t>
            </a:r>
            <a:r>
              <a:rPr lang="es-ES" sz="7400" dirty="0" smtClean="0">
                <a:latin typeface="Arial" panose="020B0604020202020204" pitchFamily="34" charset="0"/>
                <a:ea typeface="Calibri" panose="020F0502020204030204" pitchFamily="34" charset="0"/>
                <a:cs typeface="Arial" panose="020B0604020202020204" pitchFamily="34" charset="0"/>
              </a:rPr>
              <a:t> </a:t>
            </a:r>
            <a:r>
              <a:rPr lang="es-ES" sz="7400" dirty="0" smtClean="0">
                <a:solidFill>
                  <a:srgbClr val="000000"/>
                </a:solidFill>
                <a:latin typeface="Arial" panose="020B0604020202020204" pitchFamily="34" charset="0"/>
                <a:ea typeface="Calibri" panose="020F0502020204030204" pitchFamily="34" charset="0"/>
                <a:cs typeface="Arial" panose="020B0604020202020204" pitchFamily="34" charset="0"/>
              </a:rPr>
              <a:t>cadencia </a:t>
            </a:r>
            <a:r>
              <a:rPr lang="es-ES" sz="7400" dirty="0">
                <a:solidFill>
                  <a:srgbClr val="000000"/>
                </a:solidFill>
                <a:latin typeface="Arial" panose="020B0604020202020204" pitchFamily="34" charset="0"/>
                <a:ea typeface="Calibri" panose="020F0502020204030204" pitchFamily="34" charset="0"/>
                <a:cs typeface="Arial" panose="020B0604020202020204" pitchFamily="34" charset="0"/>
              </a:rPr>
              <a:t>y lirismo.</a:t>
            </a:r>
            <a:endParaRPr lang="es-ES" sz="7400" dirty="0">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0"/>
              </a:spcAft>
              <a:buNone/>
            </a:pPr>
            <a:r>
              <a:rPr lang="es-ES" sz="7400" dirty="0" smtClean="0">
                <a:solidFill>
                  <a:srgbClr val="FF0000"/>
                </a:solidFill>
                <a:effectLst/>
                <a:latin typeface="Arial" panose="020B0604020202020204" pitchFamily="34" charset="0"/>
                <a:ea typeface="Calibri" panose="020F0502020204030204" pitchFamily="34" charset="0"/>
                <a:cs typeface="Arial" panose="020B0604020202020204" pitchFamily="34" charset="0"/>
              </a:rPr>
              <a:t>✔</a:t>
            </a:r>
            <a:r>
              <a:rPr lang="es-ES" sz="7400" dirty="0">
                <a:solidFill>
                  <a:srgbClr val="000000"/>
                </a:solidFill>
                <a:latin typeface="Arial" panose="020B0604020202020204" pitchFamily="34" charset="0"/>
                <a:ea typeface="Calibri" panose="020F0502020204030204" pitchFamily="34" charset="0"/>
                <a:cs typeface="Arial" panose="020B0604020202020204" pitchFamily="34" charset="0"/>
              </a:rPr>
              <a:t>Si voy del símil a la metáfora y de </a:t>
            </a:r>
            <a:r>
              <a:rPr lang="es-ES" sz="7400" dirty="0" smtClean="0">
                <a:solidFill>
                  <a:srgbClr val="000000"/>
                </a:solidFill>
                <a:latin typeface="Arial" panose="020B0604020202020204" pitchFamily="34" charset="0"/>
                <a:ea typeface="Calibri" panose="020F0502020204030204" pitchFamily="34" charset="0"/>
                <a:cs typeface="Arial" panose="020B0604020202020204" pitchFamily="34" charset="0"/>
              </a:rPr>
              <a:t>esta a</a:t>
            </a:r>
            <a:r>
              <a:rPr lang="es-ES" sz="7400" dirty="0" smtClean="0">
                <a:latin typeface="Arial" panose="020B0604020202020204" pitchFamily="34" charset="0"/>
                <a:ea typeface="Calibri" panose="020F0502020204030204" pitchFamily="34" charset="0"/>
                <a:cs typeface="Arial" panose="020B0604020202020204" pitchFamily="34" charset="0"/>
              </a:rPr>
              <a:t> </a:t>
            </a:r>
            <a:r>
              <a:rPr lang="es-ES" sz="7400" dirty="0" smtClean="0">
                <a:solidFill>
                  <a:srgbClr val="000000"/>
                </a:solidFill>
                <a:latin typeface="Arial" panose="020B0604020202020204" pitchFamily="34" charset="0"/>
                <a:ea typeface="Calibri" panose="020F0502020204030204" pitchFamily="34" charset="0"/>
                <a:cs typeface="Arial" panose="020B0604020202020204" pitchFamily="34" charset="0"/>
              </a:rPr>
              <a:t>la </a:t>
            </a:r>
            <a:r>
              <a:rPr lang="es-ES" sz="7400" dirty="0">
                <a:solidFill>
                  <a:srgbClr val="000000"/>
                </a:solidFill>
                <a:latin typeface="Arial" panose="020B0604020202020204" pitchFamily="34" charset="0"/>
                <a:ea typeface="Calibri" panose="020F0502020204030204" pitchFamily="34" charset="0"/>
                <a:cs typeface="Arial" panose="020B0604020202020204" pitchFamily="34" charset="0"/>
              </a:rPr>
              <a:t>paradoja, se habla de una </a:t>
            </a:r>
            <a:r>
              <a:rPr lang="es-ES" sz="7400" dirty="0" smtClean="0">
                <a:solidFill>
                  <a:srgbClr val="000000"/>
                </a:solidFill>
                <a:latin typeface="Arial" panose="020B0604020202020204" pitchFamily="34" charset="0"/>
                <a:ea typeface="Calibri" panose="020F0502020204030204" pitchFamily="34" charset="0"/>
                <a:cs typeface="Arial" panose="020B0604020202020204" pitchFamily="34" charset="0"/>
              </a:rPr>
              <a:t>meritoria</a:t>
            </a:r>
            <a:r>
              <a:rPr lang="es-ES" sz="7400" dirty="0" smtClean="0">
                <a:latin typeface="Arial" panose="020B0604020202020204" pitchFamily="34" charset="0"/>
                <a:ea typeface="Calibri" panose="020F0502020204030204" pitchFamily="34" charset="0"/>
                <a:cs typeface="Arial" panose="020B0604020202020204" pitchFamily="34" charset="0"/>
              </a:rPr>
              <a:t> </a:t>
            </a:r>
            <a:r>
              <a:rPr lang="es-ES" sz="7400" dirty="0" smtClean="0">
                <a:solidFill>
                  <a:srgbClr val="000000"/>
                </a:solidFill>
                <a:latin typeface="Arial" panose="020B0604020202020204" pitchFamily="34" charset="0"/>
                <a:ea typeface="Calibri" panose="020F0502020204030204" pitchFamily="34" charset="0"/>
                <a:cs typeface="Arial" panose="020B0604020202020204" pitchFamily="34" charset="0"/>
              </a:rPr>
              <a:t>congruencia </a:t>
            </a:r>
            <a:r>
              <a:rPr lang="es-ES" sz="7400" dirty="0">
                <a:solidFill>
                  <a:srgbClr val="000000"/>
                </a:solidFill>
                <a:latin typeface="Arial" panose="020B0604020202020204" pitchFamily="34" charset="0"/>
                <a:ea typeface="Calibri" panose="020F0502020204030204" pitchFamily="34" charset="0"/>
                <a:cs typeface="Arial" panose="020B0604020202020204" pitchFamily="34" charset="0"/>
              </a:rPr>
              <a:t>imaginativa.</a:t>
            </a:r>
            <a:endParaRPr lang="es-ES" sz="7400" dirty="0">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0"/>
              </a:spcAft>
              <a:buNone/>
            </a:pPr>
            <a:r>
              <a:rPr lang="es-ES" sz="7400" dirty="0" smtClean="0">
                <a:solidFill>
                  <a:srgbClr val="FF0000"/>
                </a:solidFill>
                <a:effectLst/>
                <a:latin typeface="Arial" panose="020B0604020202020204" pitchFamily="34" charset="0"/>
                <a:ea typeface="Calibri" panose="020F0502020204030204" pitchFamily="34" charset="0"/>
                <a:cs typeface="Arial" panose="020B0604020202020204" pitchFamily="34" charset="0"/>
              </a:rPr>
              <a:t>✔</a:t>
            </a:r>
            <a:r>
              <a:rPr lang="es-ES" sz="7400" dirty="0">
                <a:solidFill>
                  <a:srgbClr val="000000"/>
                </a:solidFill>
                <a:latin typeface="Arial" panose="020B0604020202020204" pitchFamily="34" charset="0"/>
                <a:ea typeface="Calibri" panose="020F0502020204030204" pitchFamily="34" charset="0"/>
                <a:cs typeface="Arial" panose="020B0604020202020204" pitchFamily="34" charset="0"/>
              </a:rPr>
              <a:t>Si no reparo entre el concepto y </a:t>
            </a:r>
            <a:r>
              <a:rPr lang="es-ES" sz="7400" dirty="0" smtClean="0">
                <a:solidFill>
                  <a:srgbClr val="000000"/>
                </a:solidFill>
                <a:latin typeface="Arial" panose="020B0604020202020204" pitchFamily="34" charset="0"/>
                <a:ea typeface="Calibri" panose="020F0502020204030204" pitchFamily="34" charset="0"/>
                <a:cs typeface="Arial" panose="020B0604020202020204" pitchFamily="34" charset="0"/>
              </a:rPr>
              <a:t>la</a:t>
            </a:r>
            <a:r>
              <a:rPr lang="es-ES" sz="7400" dirty="0" smtClean="0">
                <a:latin typeface="Arial" panose="020B0604020202020204" pitchFamily="34" charset="0"/>
                <a:ea typeface="Calibri" panose="020F0502020204030204" pitchFamily="34" charset="0"/>
                <a:cs typeface="Arial" panose="020B0604020202020204" pitchFamily="34" charset="0"/>
              </a:rPr>
              <a:t> </a:t>
            </a:r>
            <a:r>
              <a:rPr lang="es-ES" sz="7400" dirty="0" smtClean="0">
                <a:solidFill>
                  <a:srgbClr val="000000"/>
                </a:solidFill>
                <a:latin typeface="Arial" panose="020B0604020202020204" pitchFamily="34" charset="0"/>
                <a:ea typeface="Calibri" panose="020F0502020204030204" pitchFamily="34" charset="0"/>
                <a:cs typeface="Arial" panose="020B0604020202020204" pitchFamily="34" charset="0"/>
              </a:rPr>
              <a:t>palabra</a:t>
            </a:r>
            <a:r>
              <a:rPr lang="es-ES" sz="7400" dirty="0">
                <a:solidFill>
                  <a:srgbClr val="000000"/>
                </a:solidFill>
                <a:latin typeface="Arial" panose="020B0604020202020204" pitchFamily="34" charset="0"/>
                <a:ea typeface="Calibri" panose="020F0502020204030204" pitchFamily="34" charset="0"/>
                <a:cs typeface="Arial" panose="020B0604020202020204" pitchFamily="34" charset="0"/>
              </a:rPr>
              <a:t>, y escojo de mi léxico </a:t>
            </a:r>
            <a:r>
              <a:rPr lang="es-ES" sz="7400" dirty="0" smtClean="0">
                <a:solidFill>
                  <a:srgbClr val="000000"/>
                </a:solidFill>
                <a:latin typeface="Arial" panose="020B0604020202020204" pitchFamily="34" charset="0"/>
                <a:ea typeface="Calibri" panose="020F0502020204030204" pitchFamily="34" charset="0"/>
                <a:cs typeface="Arial" panose="020B0604020202020204" pitchFamily="34" charset="0"/>
              </a:rPr>
              <a:t>cualquier</a:t>
            </a:r>
            <a:r>
              <a:rPr lang="es-ES" sz="7400" dirty="0" smtClean="0">
                <a:latin typeface="Arial" panose="020B0604020202020204" pitchFamily="34" charset="0"/>
                <a:ea typeface="Calibri" panose="020F0502020204030204" pitchFamily="34" charset="0"/>
                <a:cs typeface="Arial" panose="020B0604020202020204" pitchFamily="34" charset="0"/>
              </a:rPr>
              <a:t> </a:t>
            </a:r>
            <a:r>
              <a:rPr lang="es-ES" sz="7400" dirty="0" smtClean="0">
                <a:solidFill>
                  <a:srgbClr val="000000"/>
                </a:solidFill>
                <a:latin typeface="Arial" panose="020B0604020202020204" pitchFamily="34" charset="0"/>
                <a:ea typeface="Calibri" panose="020F0502020204030204" pitchFamily="34" charset="0"/>
                <a:cs typeface="Arial" panose="020B0604020202020204" pitchFamily="34" charset="0"/>
              </a:rPr>
              <a:t>vocablo </a:t>
            </a:r>
            <a:r>
              <a:rPr lang="es-ES" sz="7400" dirty="0">
                <a:solidFill>
                  <a:srgbClr val="000000"/>
                </a:solidFill>
                <a:latin typeface="Arial" panose="020B0604020202020204" pitchFamily="34" charset="0"/>
                <a:ea typeface="Calibri" panose="020F0502020204030204" pitchFamily="34" charset="0"/>
                <a:cs typeface="Arial" panose="020B0604020202020204" pitchFamily="34" charset="0"/>
              </a:rPr>
              <a:t>que mejor exprese mi </a:t>
            </a:r>
            <a:r>
              <a:rPr lang="es-ES" sz="7400" dirty="0" smtClean="0">
                <a:solidFill>
                  <a:srgbClr val="000000"/>
                </a:solidFill>
                <a:latin typeface="Arial" panose="020B0604020202020204" pitchFamily="34" charset="0"/>
                <a:ea typeface="Calibri" panose="020F0502020204030204" pitchFamily="34" charset="0"/>
                <a:cs typeface="Arial" panose="020B0604020202020204" pitchFamily="34" charset="0"/>
              </a:rPr>
              <a:t>intención,</a:t>
            </a:r>
            <a:r>
              <a:rPr lang="es-ES" sz="7400" dirty="0" smtClean="0">
                <a:latin typeface="Arial" panose="020B0604020202020204" pitchFamily="34" charset="0"/>
                <a:ea typeface="Calibri" panose="020F0502020204030204" pitchFamily="34" charset="0"/>
                <a:cs typeface="Arial" panose="020B0604020202020204" pitchFamily="34" charset="0"/>
              </a:rPr>
              <a:t> </a:t>
            </a:r>
            <a:r>
              <a:rPr lang="es-ES" sz="7400" dirty="0" smtClean="0">
                <a:solidFill>
                  <a:srgbClr val="000000"/>
                </a:solidFill>
                <a:latin typeface="Arial" panose="020B0604020202020204" pitchFamily="34" charset="0"/>
                <a:ea typeface="Calibri" panose="020F0502020204030204" pitchFamily="34" charset="0"/>
                <a:cs typeface="Arial" panose="020B0604020202020204" pitchFamily="34" charset="0"/>
              </a:rPr>
              <a:t>mi </a:t>
            </a:r>
            <a:r>
              <a:rPr lang="es-ES" sz="7400" dirty="0">
                <a:solidFill>
                  <a:srgbClr val="000000"/>
                </a:solidFill>
                <a:latin typeface="Arial" panose="020B0604020202020204" pitchFamily="34" charset="0"/>
                <a:ea typeface="Calibri" panose="020F0502020204030204" pitchFamily="34" charset="0"/>
                <a:cs typeface="Arial" panose="020B0604020202020204" pitchFamily="34" charset="0"/>
              </a:rPr>
              <a:t>prosa es poética y llena de matices.</a:t>
            </a:r>
            <a:endParaRPr lang="es-ES" sz="7400" dirty="0">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0"/>
              </a:spcAft>
              <a:buNone/>
            </a:pPr>
            <a:r>
              <a:rPr lang="es-ES" sz="7400" dirty="0" smtClean="0">
                <a:solidFill>
                  <a:srgbClr val="FF0000"/>
                </a:solidFill>
                <a:effectLst/>
                <a:latin typeface="Arial" panose="020B0604020202020204" pitchFamily="34" charset="0"/>
                <a:ea typeface="Calibri" panose="020F0502020204030204" pitchFamily="34" charset="0"/>
                <a:cs typeface="Arial" panose="020B0604020202020204" pitchFamily="34" charset="0"/>
              </a:rPr>
              <a:t>✔</a:t>
            </a:r>
            <a:r>
              <a:rPr lang="es-ES" sz="7400" dirty="0">
                <a:solidFill>
                  <a:srgbClr val="000000"/>
                </a:solidFill>
                <a:latin typeface="Arial" panose="020B0604020202020204" pitchFamily="34" charset="0"/>
                <a:ea typeface="Calibri" panose="020F0502020204030204" pitchFamily="34" charset="0"/>
                <a:cs typeface="Arial" panose="020B0604020202020204" pitchFamily="34" charset="0"/>
              </a:rPr>
              <a:t>Si hago prácticamente lo que me </a:t>
            </a:r>
            <a:r>
              <a:rPr lang="es-ES" sz="7400" dirty="0" smtClean="0">
                <a:solidFill>
                  <a:srgbClr val="000000"/>
                </a:solidFill>
                <a:latin typeface="Arial" panose="020B0604020202020204" pitchFamily="34" charset="0"/>
                <a:ea typeface="Calibri" panose="020F0502020204030204" pitchFamily="34" charset="0"/>
                <a:cs typeface="Arial" panose="020B0604020202020204" pitchFamily="34" charset="0"/>
              </a:rPr>
              <a:t>plazca,</a:t>
            </a:r>
            <a:r>
              <a:rPr lang="es-ES" sz="7400" dirty="0" smtClean="0">
                <a:latin typeface="Arial" panose="020B0604020202020204" pitchFamily="34" charset="0"/>
                <a:ea typeface="Calibri" panose="020F0502020204030204" pitchFamily="34" charset="0"/>
                <a:cs typeface="Arial" panose="020B0604020202020204" pitchFamily="34" charset="0"/>
              </a:rPr>
              <a:t> </a:t>
            </a:r>
            <a:r>
              <a:rPr lang="es-ES" sz="7400" dirty="0" smtClean="0">
                <a:solidFill>
                  <a:srgbClr val="000000"/>
                </a:solidFill>
                <a:latin typeface="Arial" panose="020B0604020202020204" pitchFamily="34" charset="0"/>
                <a:ea typeface="Calibri" panose="020F0502020204030204" pitchFamily="34" charset="0"/>
                <a:cs typeface="Arial" panose="020B0604020202020204" pitchFamily="34" charset="0"/>
              </a:rPr>
              <a:t>se trata </a:t>
            </a:r>
            <a:r>
              <a:rPr lang="es-ES" sz="7400" dirty="0">
                <a:solidFill>
                  <a:srgbClr val="000000"/>
                </a:solidFill>
                <a:latin typeface="Arial" panose="020B0604020202020204" pitchFamily="34" charset="0"/>
                <a:ea typeface="Calibri" panose="020F0502020204030204" pitchFamily="34" charset="0"/>
                <a:cs typeface="Arial" panose="020B0604020202020204" pitchFamily="34" charset="0"/>
              </a:rPr>
              <a:t>de una “licencia” retórica.</a:t>
            </a:r>
            <a:endParaRPr lang="es-ES" sz="7400" dirty="0">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0"/>
              </a:spcAft>
              <a:buNone/>
            </a:pPr>
            <a:r>
              <a:rPr lang="es-ES" sz="7400" dirty="0">
                <a:solidFill>
                  <a:srgbClr val="000000"/>
                </a:solidFill>
                <a:latin typeface="Book Antiqua" panose="02040602050305030304" pitchFamily="18" charset="0"/>
                <a:ea typeface="Calibri" panose="020F0502020204030204" pitchFamily="34" charset="0"/>
                <a:cs typeface="Book Antiqua" panose="02040602050305030304" pitchFamily="18" charset="0"/>
              </a:rPr>
              <a:t> </a:t>
            </a:r>
            <a:endParaRPr lang="es-ES" sz="7400" dirty="0">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
        <p:nvSpPr>
          <p:cNvPr id="4" name="Rectángulo 3"/>
          <p:cNvSpPr/>
          <p:nvPr/>
        </p:nvSpPr>
        <p:spPr>
          <a:xfrm>
            <a:off x="6013270" y="1153637"/>
            <a:ext cx="5965371" cy="5063117"/>
          </a:xfrm>
          <a:prstGeom prst="rect">
            <a:avLst/>
          </a:prstGeom>
        </p:spPr>
        <p:txBody>
          <a:bodyPr wrap="square">
            <a:spAutoFit/>
          </a:bodyPr>
          <a:lstStyle/>
          <a:p>
            <a:pPr marL="0" marR="0" lvl="0" indent="0" algn="l" defTabSz="914400" rtl="0" eaLnBrk="1" fontAlgn="auto" latinLnBrk="0" hangingPunct="1">
              <a:lnSpc>
                <a:spcPct val="107000"/>
              </a:lnSpc>
              <a:spcBef>
                <a:spcPts val="1000"/>
              </a:spcBef>
              <a:spcAft>
                <a:spcPts val="0"/>
              </a:spcAft>
              <a:buClrTx/>
              <a:buSzTx/>
              <a:buFontTx/>
              <a:buNone/>
              <a:tabLst/>
              <a:defRPr/>
            </a:pPr>
            <a:r>
              <a:rPr kumimoji="0" lang="es-ES" sz="2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Si yo, científico:</a:t>
            </a:r>
            <a:endPar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s-ES" sz="24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es-E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Reitero sílabas terminales, eso </a:t>
            </a:r>
            <a:r>
              <a:rPr kumimoji="0" lang="es-ES" sz="2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es</a:t>
            </a:r>
            <a:r>
              <a:rPr kumimoji="0" lang="es-ES"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s-ES" sz="2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cacofonía </a:t>
            </a:r>
            <a:r>
              <a:rPr kumimoji="0" lang="es-E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y vicio del lenguaje.</a:t>
            </a:r>
            <a:endPar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s-ES" sz="24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es-E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Si expreso mis ideas a medida en </a:t>
            </a:r>
            <a:r>
              <a:rPr kumimoji="0" lang="es-ES" sz="2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que</a:t>
            </a:r>
            <a:r>
              <a:rPr kumimoji="0" lang="es-ES"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s-ES" sz="2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surgen</a:t>
            </a:r>
            <a:r>
              <a:rPr kumimoji="0" lang="es-E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s-ES" sz="2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estas </a:t>
            </a:r>
            <a:r>
              <a:rPr kumimoji="0" lang="es-E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son incoherentes </a:t>
            </a:r>
            <a:r>
              <a:rPr kumimoji="0" lang="es-ES" sz="2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y</a:t>
            </a:r>
            <a:r>
              <a:rPr kumimoji="0" lang="es-ES"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s-ES" sz="2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distorsionan </a:t>
            </a:r>
            <a:r>
              <a:rPr kumimoji="0" lang="es-E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el mensaje.</a:t>
            </a:r>
            <a:endPar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s-ES" sz="24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es-E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Si no selecciono con máximo rigor </a:t>
            </a:r>
            <a:r>
              <a:rPr kumimoji="0" lang="es-ES" sz="2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y</a:t>
            </a:r>
            <a:r>
              <a:rPr kumimoji="0" lang="es-ES"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s-ES" sz="2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precisión </a:t>
            </a:r>
            <a:r>
              <a:rPr kumimoji="0" lang="es-E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el término adecuado, </a:t>
            </a:r>
            <a:r>
              <a:rPr kumimoji="0" lang="es-ES" sz="2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mi</a:t>
            </a:r>
            <a:r>
              <a:rPr kumimoji="0" lang="es-ES"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s-ES" sz="2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prosa </a:t>
            </a:r>
            <a:r>
              <a:rPr kumimoji="0" lang="es-E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resultará oscura </a:t>
            </a:r>
            <a:r>
              <a:rPr kumimoji="0" lang="es-ES" sz="2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y </a:t>
            </a:r>
            <a:r>
              <a:rPr kumimoji="0" lang="es-ES" sz="2400" b="0" i="0" u="none" strike="noStrike" kern="1200" cap="none" spc="0" normalizeH="0" baseline="0" noProof="0" dirty="0" err="1"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galimática</a:t>
            </a:r>
            <a:r>
              <a:rPr kumimoji="0" lang="es-E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s-ES" sz="24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es-E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Si transgredo </a:t>
            </a:r>
            <a:r>
              <a:rPr kumimoji="0" lang="es-ES" sz="2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solo </a:t>
            </a:r>
            <a:r>
              <a:rPr kumimoji="0" lang="es-E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una </a:t>
            </a:r>
            <a:r>
              <a:rPr kumimoji="0" lang="es-ES" sz="2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norma</a:t>
            </a:r>
            <a:r>
              <a:rPr kumimoji="0" lang="es-ES"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s-ES" sz="2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semántica </a:t>
            </a:r>
            <a:r>
              <a:rPr kumimoji="0" lang="es-E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o sintáctica, ¡he </a:t>
            </a:r>
            <a:r>
              <a:rPr kumimoji="0" lang="es-ES" sz="2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incurrido</a:t>
            </a:r>
            <a:r>
              <a:rPr kumimoji="0" lang="es-ES"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s-ES" sz="2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en </a:t>
            </a:r>
            <a:r>
              <a:rPr kumimoji="0" lang="es-ES" sz="2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un tremendo disparate!</a:t>
            </a:r>
            <a:endPar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5" name="Rectángulo 4"/>
          <p:cNvSpPr/>
          <p:nvPr/>
        </p:nvSpPr>
        <p:spPr>
          <a:xfrm>
            <a:off x="1750422" y="470504"/>
            <a:ext cx="9705703" cy="487506"/>
          </a:xfrm>
          <a:prstGeom prst="rect">
            <a:avLst/>
          </a:prstGeom>
        </p:spPr>
        <p:txBody>
          <a:bodyPr wrap="square">
            <a:spAutoFit/>
          </a:bodyPr>
          <a:lstStyle/>
          <a:p>
            <a:pPr marL="0" marR="0" lvl="0" indent="0" algn="l" defTabSz="914400" rtl="0" eaLnBrk="1" fontAlgn="auto" latinLnBrk="0" hangingPunct="1">
              <a:lnSpc>
                <a:spcPct val="107000"/>
              </a:lnSpc>
              <a:spcBef>
                <a:spcPts val="1000"/>
              </a:spcBef>
              <a:spcAft>
                <a:spcPts val="0"/>
              </a:spcAft>
              <a:buClrTx/>
              <a:buSzTx/>
              <a:buFontTx/>
              <a:buNone/>
              <a:tabLst/>
              <a:defRPr/>
            </a:pPr>
            <a:r>
              <a:rPr kumimoji="0" lang="es-ES" sz="2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Diferencias entre el estilo literario y el </a:t>
            </a:r>
            <a:r>
              <a:rPr kumimoji="0" lang="es-ES" sz="2400" b="1"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científico</a:t>
            </a:r>
            <a:endPar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2" name="Imagen 1"/>
          <p:cNvPicPr>
            <a:picLocks noChangeAspect="1"/>
          </p:cNvPicPr>
          <p:nvPr/>
        </p:nvPicPr>
        <p:blipFill>
          <a:blip r:embed="rId2"/>
          <a:stretch>
            <a:fillRect/>
          </a:stretch>
        </p:blipFill>
        <p:spPr>
          <a:xfrm>
            <a:off x="10121441" y="304750"/>
            <a:ext cx="1146147" cy="1146147"/>
          </a:xfrm>
          <a:prstGeom prst="rect">
            <a:avLst/>
          </a:prstGeom>
        </p:spPr>
      </p:pic>
      <p:pic>
        <p:nvPicPr>
          <p:cNvPr id="6" name="3 Imagen" descr="F:\Proyectos\ID_UCCFD\Manual_id\apps_produccion\Papelería_Institucional\Invitacion-02.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377911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50792" y="740664"/>
            <a:ext cx="3236976" cy="777240"/>
          </a:xfrm>
          <a:ln w="76200">
            <a:solidFill>
              <a:schemeClr val="accent6">
                <a:lumMod val="50000"/>
              </a:schemeClr>
            </a:solidFill>
          </a:ln>
        </p:spPr>
        <p:txBody>
          <a:bodyPr/>
          <a:lstStyle/>
          <a:p>
            <a:r>
              <a:rPr lang="es-ES" sz="2400" b="1" dirty="0" smtClean="0">
                <a:solidFill>
                  <a:prstClr val="black"/>
                </a:solidFill>
                <a:latin typeface="Verdana" panose="020B0604030504040204" pitchFamily="34" charset="0"/>
                <a:ea typeface="Times New Roman" panose="02020603050405020304" pitchFamily="18" charset="0"/>
                <a:cs typeface="Arial" panose="020B0604020202020204" pitchFamily="34" charset="0"/>
              </a:rPr>
              <a:t>Textos Científicos</a:t>
            </a:r>
            <a:endParaRPr lang="es-ES" dirty="0"/>
          </a:p>
        </p:txBody>
      </p:sp>
      <p:sp>
        <p:nvSpPr>
          <p:cNvPr id="3" name="Marcador de contenido 2"/>
          <p:cNvSpPr>
            <a:spLocks noGrp="1"/>
          </p:cNvSpPr>
          <p:nvPr>
            <p:ph idx="1"/>
          </p:nvPr>
        </p:nvSpPr>
        <p:spPr>
          <a:xfrm>
            <a:off x="292608" y="1825625"/>
            <a:ext cx="11061192" cy="4351338"/>
          </a:xfrm>
        </p:spPr>
        <p:txBody>
          <a:bodyPr>
            <a:normAutofit fontScale="77500" lnSpcReduction="20000"/>
          </a:bodyPr>
          <a:lstStyle/>
          <a:p>
            <a:pPr marL="0" indent="0" algn="just">
              <a:lnSpc>
                <a:spcPct val="150000"/>
              </a:lnSpc>
              <a:spcAft>
                <a:spcPts val="800"/>
              </a:spcAft>
              <a:buNone/>
            </a:pPr>
            <a:r>
              <a:rPr lang="es-ES" dirty="0">
                <a:latin typeface="Verdana" panose="020B0604030504040204" pitchFamily="34" charset="0"/>
                <a:ea typeface="Times New Roman" panose="02020603050405020304" pitchFamily="18" charset="0"/>
                <a:cs typeface="Arial" panose="020B0604020202020204" pitchFamily="34" charset="0"/>
              </a:rPr>
              <a:t>S</a:t>
            </a:r>
            <a:r>
              <a:rPr lang="es-ES" dirty="0" smtClean="0">
                <a:latin typeface="Verdana" panose="020B0604030504040204" pitchFamily="34" charset="0"/>
                <a:ea typeface="Times New Roman" panose="02020603050405020304" pitchFamily="18" charset="0"/>
                <a:cs typeface="Arial" panose="020B0604020202020204" pitchFamily="34" charset="0"/>
              </a:rPr>
              <a:t>u </a:t>
            </a:r>
            <a:r>
              <a:rPr lang="es-ES" dirty="0">
                <a:latin typeface="Verdana" panose="020B0604030504040204" pitchFamily="34" charset="0"/>
                <a:ea typeface="Times New Roman" panose="02020603050405020304" pitchFamily="18" charset="0"/>
                <a:cs typeface="Arial" panose="020B0604020202020204" pitchFamily="34" charset="0"/>
              </a:rPr>
              <a:t>propósito es comunicar todo conocimiento que sea </a:t>
            </a:r>
            <a:r>
              <a:rPr lang="es-ES" dirty="0" smtClean="0">
                <a:latin typeface="Verdana" panose="020B0604030504040204" pitchFamily="34" charset="0"/>
                <a:ea typeface="Times New Roman" panose="02020603050405020304" pitchFamily="18" charset="0"/>
                <a:cs typeface="Arial" panose="020B0604020202020204" pitchFamily="34" charset="0"/>
              </a:rPr>
              <a:t>objetivo. </a:t>
            </a:r>
          </a:p>
          <a:p>
            <a:pPr marL="0" indent="0" algn="just">
              <a:lnSpc>
                <a:spcPct val="150000"/>
              </a:lnSpc>
              <a:spcAft>
                <a:spcPts val="800"/>
              </a:spcAft>
              <a:buNone/>
            </a:pPr>
            <a:r>
              <a:rPr lang="es-ES" dirty="0" smtClean="0">
                <a:latin typeface="Verdana" panose="020B0604030504040204" pitchFamily="34" charset="0"/>
                <a:ea typeface="Times New Roman" panose="02020603050405020304" pitchFamily="18" charset="0"/>
                <a:cs typeface="Arial" panose="020B0604020202020204" pitchFamily="34" charset="0"/>
              </a:rPr>
              <a:t>Se </a:t>
            </a:r>
            <a:r>
              <a:rPr lang="es-ES" dirty="0">
                <a:latin typeface="Verdana" panose="020B0604030504040204" pitchFamily="34" charset="0"/>
                <a:ea typeface="Times New Roman" panose="02020603050405020304" pitchFamily="18" charset="0"/>
                <a:cs typeface="Arial" panose="020B0604020202020204" pitchFamily="34" charset="0"/>
              </a:rPr>
              <a:t>encuentran en el campo de las ciencias y su función lingüística es la referencia. </a:t>
            </a:r>
            <a:endParaRPr lang="es-ES" dirty="0" smtClean="0">
              <a:latin typeface="Verdana" panose="020B0604030504040204" pitchFamily="34" charset="0"/>
              <a:ea typeface="Times New Roman" panose="02020603050405020304" pitchFamily="18" charset="0"/>
              <a:cs typeface="Arial" panose="020B0604020202020204" pitchFamily="34" charset="0"/>
            </a:endParaRPr>
          </a:p>
          <a:p>
            <a:pPr marL="0" indent="0" algn="just">
              <a:lnSpc>
                <a:spcPct val="150000"/>
              </a:lnSpc>
              <a:spcAft>
                <a:spcPts val="800"/>
              </a:spcAft>
              <a:buNone/>
            </a:pPr>
            <a:r>
              <a:rPr lang="es-ES" dirty="0" smtClean="0">
                <a:latin typeface="Verdana" panose="020B0604030504040204" pitchFamily="34" charset="0"/>
                <a:ea typeface="Times New Roman" panose="02020603050405020304" pitchFamily="18" charset="0"/>
                <a:cs typeface="Arial" panose="020B0604020202020204" pitchFamily="34" charset="0"/>
              </a:rPr>
              <a:t>En </a:t>
            </a:r>
            <a:r>
              <a:rPr lang="es-ES" dirty="0">
                <a:latin typeface="Verdana" panose="020B0604030504040204" pitchFamily="34" charset="0"/>
                <a:ea typeface="Times New Roman" panose="02020603050405020304" pitchFamily="18" charset="0"/>
                <a:cs typeface="Arial" panose="020B0604020202020204" pitchFamily="34" charset="0"/>
              </a:rPr>
              <a:t>estos textos objetivos o concretos debemos aprender que no solo es la copia o toma de ideas de lo ya dicho. Los textos científicos tienen la capacidad de pensar y hacer pensar, de transmitir nuevos conocimientos en donde de nuevo se deje cierta persuasión para la continua investigación y desarrollo del conocimiento.</a:t>
            </a:r>
            <a:endParaRPr lang="es-ES" sz="3600" dirty="0">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pic>
        <p:nvPicPr>
          <p:cNvPr id="4" name="Picture 14" descr="0826_testamento2_rb"/>
          <p:cNvPicPr>
            <a:picLocks noChangeAspect="1" noChangeArrowheads="1"/>
          </p:cNvPicPr>
          <p:nvPr/>
        </p:nvPicPr>
        <p:blipFill>
          <a:blip r:embed="rId2">
            <a:extLst>
              <a:ext uri="{28A0092B-C50C-407E-A947-70E740481C1C}">
                <a14:useLocalDpi xmlns:a14="http://schemas.microsoft.com/office/drawing/2010/main" val="0"/>
              </a:ext>
            </a:extLst>
          </a:blip>
          <a:srcRect l="7556" t="30017" r="12833"/>
          <a:stretch>
            <a:fillRect/>
          </a:stretch>
        </p:blipFill>
        <p:spPr>
          <a:xfrm>
            <a:off x="9191752" y="582373"/>
            <a:ext cx="1800225" cy="1033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3 Imagen" descr="F:\Proyectos\ID_UCCFD\Manual_id\apps_produccion\Papelería_Institucional\Invitacion-02.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1657484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lvl="0" indent="0" algn="just">
              <a:lnSpc>
                <a:spcPct val="150000"/>
              </a:lnSpc>
              <a:spcAft>
                <a:spcPts val="0"/>
              </a:spcAft>
              <a:buNone/>
            </a:pPr>
            <a:r>
              <a:rPr lang="es-MX" dirty="0" smtClean="0">
                <a:latin typeface="Arial" panose="020B0604020202020204" pitchFamily="34" charset="0"/>
                <a:ea typeface="Times New Roman" panose="02020603050405020304" pitchFamily="18" charset="0"/>
                <a:cs typeface="Times New Roman" panose="02020603050405020304" pitchFamily="18" charset="0"/>
              </a:rPr>
              <a:t>Comprenden </a:t>
            </a:r>
            <a:r>
              <a:rPr lang="es-MX" dirty="0">
                <a:latin typeface="Arial" panose="020B0604020202020204" pitchFamily="34" charset="0"/>
                <a:ea typeface="Times New Roman" panose="02020603050405020304" pitchFamily="18" charset="0"/>
                <a:cs typeface="Times New Roman" panose="02020603050405020304" pitchFamily="18" charset="0"/>
              </a:rPr>
              <a:t>los textos técnicos (manuales) y los científicos propiamente dichos (informes, tratados, artículos, ponencias, tesis y otros). Su código es generalmente escrito; su forma elocutiva es expositiva y argumentativa; su función referencial o informativa.</a:t>
            </a:r>
            <a:endParaRPr lang="es-ES" sz="2400" dirty="0">
              <a:latin typeface="Calibri" panose="020F0502020204030204" pitchFamily="34" charset="0"/>
              <a:ea typeface="Times New Roman" panose="02020603050405020304" pitchFamily="18" charset="0"/>
              <a:cs typeface="Times New Roman" panose="02020603050405020304" pitchFamily="18" charset="0"/>
            </a:endParaRPr>
          </a:p>
          <a:p>
            <a:endParaRPr lang="es-ES" dirty="0"/>
          </a:p>
        </p:txBody>
      </p:sp>
      <p:sp>
        <p:nvSpPr>
          <p:cNvPr id="4" name="Título 1"/>
          <p:cNvSpPr>
            <a:spLocks noGrp="1"/>
          </p:cNvSpPr>
          <p:nvPr>
            <p:ph type="title"/>
          </p:nvPr>
        </p:nvSpPr>
        <p:spPr>
          <a:xfrm>
            <a:off x="4050792" y="740664"/>
            <a:ext cx="3236976" cy="777240"/>
          </a:xfrm>
          <a:ln w="76200">
            <a:solidFill>
              <a:schemeClr val="accent6">
                <a:lumMod val="50000"/>
              </a:schemeClr>
            </a:solidFill>
          </a:ln>
        </p:spPr>
        <p:txBody>
          <a:bodyPr/>
          <a:lstStyle/>
          <a:p>
            <a:r>
              <a:rPr lang="es-ES" sz="2400" b="1" dirty="0" smtClean="0">
                <a:solidFill>
                  <a:prstClr val="black"/>
                </a:solidFill>
                <a:latin typeface="Verdana" panose="020B0604030504040204" pitchFamily="34" charset="0"/>
                <a:ea typeface="Times New Roman" panose="02020603050405020304" pitchFamily="18" charset="0"/>
                <a:cs typeface="Arial" panose="020B0604020202020204" pitchFamily="34" charset="0"/>
              </a:rPr>
              <a:t>Textos Científicos</a:t>
            </a:r>
            <a:endParaRPr lang="es-ES" dirty="0"/>
          </a:p>
        </p:txBody>
      </p:sp>
      <p:pic>
        <p:nvPicPr>
          <p:cNvPr id="5" name="Picture 14" descr="0826_testamento2_rb"/>
          <p:cNvPicPr>
            <a:picLocks noChangeAspect="1" noChangeArrowheads="1"/>
          </p:cNvPicPr>
          <p:nvPr/>
        </p:nvPicPr>
        <p:blipFill>
          <a:blip r:embed="rId2">
            <a:extLst>
              <a:ext uri="{28A0092B-C50C-407E-A947-70E740481C1C}">
                <a14:useLocalDpi xmlns:a14="http://schemas.microsoft.com/office/drawing/2010/main" val="0"/>
              </a:ext>
            </a:extLst>
          </a:blip>
          <a:srcRect l="7556" t="30017" r="12833"/>
          <a:stretch>
            <a:fillRect/>
          </a:stretch>
        </p:blipFill>
        <p:spPr>
          <a:xfrm>
            <a:off x="9191752" y="582373"/>
            <a:ext cx="1800225" cy="1033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3 Imagen" descr="F:\Proyectos\ID_UCCFD\Manual_id\apps_produccion\Papelería_Institucional\Invitacion-02.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947038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lgn="just">
              <a:lnSpc>
                <a:spcPct val="150000"/>
              </a:lnSpc>
              <a:spcAft>
                <a:spcPts val="1000"/>
              </a:spcAft>
              <a:buNone/>
            </a:pPr>
            <a:r>
              <a:rPr lang="es-ES_tradnl" dirty="0">
                <a:latin typeface="Arial" panose="020B0604020202020204" pitchFamily="34" charset="0"/>
                <a:ea typeface="Times New Roman" panose="02020603050405020304" pitchFamily="18" charset="0"/>
                <a:cs typeface="Times New Roman" panose="02020603050405020304" pitchFamily="18" charset="0"/>
              </a:rPr>
              <a:t>La finalidad de un texto escrito en estilo científico es informar</a:t>
            </a:r>
            <a:r>
              <a:rPr lang="es-ES_tradnl" b="1" dirty="0">
                <a:latin typeface="Arial" panose="020B0604020202020204" pitchFamily="34" charset="0"/>
                <a:ea typeface="Times New Roman" panose="02020603050405020304" pitchFamily="18" charset="0"/>
                <a:cs typeface="Times New Roman" panose="02020603050405020304" pitchFamily="18" charset="0"/>
              </a:rPr>
              <a:t>.</a:t>
            </a:r>
            <a:r>
              <a:rPr lang="es-ES_tradnl" dirty="0">
                <a:latin typeface="Arial" panose="020B0604020202020204" pitchFamily="34" charset="0"/>
                <a:ea typeface="Times New Roman" panose="02020603050405020304" pitchFamily="18" charset="0"/>
                <a:cs typeface="Times New Roman" panose="02020603050405020304" pitchFamily="18" charset="0"/>
              </a:rPr>
              <a:t> Las formas de elocución más empleadas son la exposición y la descripción. Se vale, además, de la argumentación como forma de organización retórica predominante. </a:t>
            </a:r>
            <a:endParaRPr lang="es-ES" sz="2400" dirty="0">
              <a:latin typeface="Calibri" panose="020F0502020204030204" pitchFamily="34" charset="0"/>
              <a:ea typeface="Times New Roman" panose="02020603050405020304" pitchFamily="18" charset="0"/>
              <a:cs typeface="Times New Roman" panose="02020603050405020304" pitchFamily="18" charset="0"/>
            </a:endParaRPr>
          </a:p>
          <a:p>
            <a:endParaRPr lang="es-ES" dirty="0"/>
          </a:p>
        </p:txBody>
      </p:sp>
      <p:sp>
        <p:nvSpPr>
          <p:cNvPr id="4" name="Título 1"/>
          <p:cNvSpPr>
            <a:spLocks noGrp="1"/>
          </p:cNvSpPr>
          <p:nvPr>
            <p:ph type="title"/>
          </p:nvPr>
        </p:nvSpPr>
        <p:spPr>
          <a:xfrm>
            <a:off x="4050792" y="740664"/>
            <a:ext cx="3236976" cy="777240"/>
          </a:xfrm>
          <a:ln w="76200">
            <a:solidFill>
              <a:schemeClr val="accent6">
                <a:lumMod val="50000"/>
              </a:schemeClr>
            </a:solidFill>
          </a:ln>
        </p:spPr>
        <p:txBody>
          <a:bodyPr/>
          <a:lstStyle/>
          <a:p>
            <a:r>
              <a:rPr lang="es-ES" sz="2400" b="1" dirty="0" smtClean="0">
                <a:solidFill>
                  <a:prstClr val="black"/>
                </a:solidFill>
                <a:latin typeface="Verdana" panose="020B0604030504040204" pitchFamily="34" charset="0"/>
                <a:ea typeface="Times New Roman" panose="02020603050405020304" pitchFamily="18" charset="0"/>
                <a:cs typeface="Arial" panose="020B0604020202020204" pitchFamily="34" charset="0"/>
              </a:rPr>
              <a:t>Textos Científicos</a:t>
            </a:r>
            <a:endParaRPr lang="es-ES" dirty="0"/>
          </a:p>
        </p:txBody>
      </p:sp>
      <p:pic>
        <p:nvPicPr>
          <p:cNvPr id="5" name="Picture 14" descr="0826_testamento2_rb"/>
          <p:cNvPicPr>
            <a:picLocks noChangeAspect="1" noChangeArrowheads="1"/>
          </p:cNvPicPr>
          <p:nvPr/>
        </p:nvPicPr>
        <p:blipFill>
          <a:blip r:embed="rId2">
            <a:extLst>
              <a:ext uri="{28A0092B-C50C-407E-A947-70E740481C1C}">
                <a14:useLocalDpi xmlns:a14="http://schemas.microsoft.com/office/drawing/2010/main" val="0"/>
              </a:ext>
            </a:extLst>
          </a:blip>
          <a:srcRect l="7556" t="30017" r="12833"/>
          <a:stretch>
            <a:fillRect/>
          </a:stretch>
        </p:blipFill>
        <p:spPr>
          <a:xfrm>
            <a:off x="9191752" y="582373"/>
            <a:ext cx="1800225" cy="1033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3 Imagen" descr="F:\Proyectos\ID_UCCFD\Manual_id\apps_produccion\Papelería_Institucional\Invitacion-02.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10011787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ln w="76200">
            <a:solidFill>
              <a:schemeClr val="accent6">
                <a:lumMod val="50000"/>
              </a:schemeClr>
            </a:solidFill>
          </a:ln>
        </p:spPr>
        <p:txBody>
          <a:bodyPr>
            <a:noAutofit/>
          </a:bodyPr>
          <a:lstStyle/>
          <a:p>
            <a:pPr algn="just">
              <a:lnSpc>
                <a:spcPct val="150000"/>
              </a:lnSpc>
            </a:pPr>
            <a:r>
              <a:rPr lang="es-ES" sz="1600" dirty="0">
                <a:latin typeface="Arial" panose="020B0604020202020204" pitchFamily="34" charset="0"/>
                <a:cs typeface="Arial" panose="020B0604020202020204" pitchFamily="34" charset="0"/>
              </a:rPr>
              <a:t>EL </a:t>
            </a:r>
            <a:r>
              <a:rPr lang="es-ES" sz="1600" dirty="0" smtClean="0">
                <a:latin typeface="Arial" panose="020B0604020202020204" pitchFamily="34" charset="0"/>
                <a:cs typeface="Arial" panose="020B0604020202020204" pitchFamily="34" charset="0"/>
              </a:rPr>
              <a:t>TEXTO CIENTÍFICO ES </a:t>
            </a:r>
            <a:r>
              <a:rPr lang="es-ES" sz="1600" dirty="0">
                <a:latin typeface="Arial" panose="020B0604020202020204" pitchFamily="34" charset="0"/>
                <a:cs typeface="Arial" panose="020B0604020202020204" pitchFamily="34" charset="0"/>
              </a:rPr>
              <a:t>UN REFLEJO DE LA ACTIVIDAD </a:t>
            </a:r>
            <a:r>
              <a:rPr lang="es-ES" sz="1600" dirty="0" smtClean="0">
                <a:latin typeface="Arial" panose="020B0604020202020204" pitchFamily="34" charset="0"/>
                <a:cs typeface="Arial" panose="020B0604020202020204" pitchFamily="34" charset="0"/>
              </a:rPr>
              <a:t>COGNOSCITIVA </a:t>
            </a:r>
            <a:r>
              <a:rPr lang="es-ES" sz="1600" dirty="0">
                <a:latin typeface="Arial" panose="020B0604020202020204" pitchFamily="34" charset="0"/>
                <a:cs typeface="Arial" panose="020B0604020202020204" pitchFamily="34" charset="0"/>
              </a:rPr>
              <a:t>DEL HOMBRE  Y DEL PROGRESO DE LA </a:t>
            </a:r>
            <a:r>
              <a:rPr lang="es-ES" sz="1600" dirty="0" smtClean="0">
                <a:latin typeface="Arial" panose="020B0604020202020204" pitchFamily="34" charset="0"/>
                <a:cs typeface="Arial" panose="020B0604020202020204" pitchFamily="34" charset="0"/>
              </a:rPr>
              <a:t>CIENCIA Y DE </a:t>
            </a:r>
            <a:r>
              <a:rPr lang="es-ES" sz="1600" dirty="0">
                <a:latin typeface="Arial" panose="020B0604020202020204" pitchFamily="34" charset="0"/>
                <a:cs typeface="Arial" panose="020B0604020202020204" pitchFamily="34" charset="0"/>
              </a:rPr>
              <a:t>LA </a:t>
            </a:r>
            <a:r>
              <a:rPr lang="es-ES" sz="1600" dirty="0" smtClean="0">
                <a:latin typeface="Arial" panose="020B0604020202020204" pitchFamily="34" charset="0"/>
                <a:cs typeface="Arial" panose="020B0604020202020204" pitchFamily="34" charset="0"/>
              </a:rPr>
              <a:t>TECNOLOGÍA</a:t>
            </a:r>
            <a:r>
              <a:rPr lang="es-ES" sz="1600" dirty="0">
                <a:latin typeface="Arial" panose="020B0604020202020204" pitchFamily="34" charset="0"/>
                <a:cs typeface="Arial" panose="020B0604020202020204" pitchFamily="34" charset="0"/>
              </a:rPr>
              <a:t>, POR LO QUE POSEE LAS MISMAS </a:t>
            </a:r>
            <a:r>
              <a:rPr lang="es-ES" sz="1600" dirty="0" smtClean="0">
                <a:latin typeface="Arial" panose="020B0604020202020204" pitchFamily="34" charset="0"/>
                <a:cs typeface="Arial" panose="020B0604020202020204" pitchFamily="34" charset="0"/>
              </a:rPr>
              <a:t>CARACTERÍSTICAS </a:t>
            </a:r>
            <a:r>
              <a:rPr lang="es-ES" sz="1600" dirty="0">
                <a:latin typeface="Arial" panose="020B0604020202020204" pitchFamily="34" charset="0"/>
                <a:cs typeface="Arial" panose="020B0604020202020204" pitchFamily="34" charset="0"/>
              </a:rPr>
              <a:t>QUE IDENTIFICAN </a:t>
            </a:r>
            <a:r>
              <a:rPr lang="es-ES" sz="1600" dirty="0" smtClean="0">
                <a:latin typeface="Arial" panose="020B0604020202020204" pitchFamily="34" charset="0"/>
                <a:cs typeface="Arial" panose="020B0604020202020204" pitchFamily="34" charset="0"/>
              </a:rPr>
              <a:t>LA </a:t>
            </a:r>
            <a:r>
              <a:rPr lang="es-ES" sz="1600" dirty="0">
                <a:latin typeface="Arial" panose="020B0604020202020204" pitchFamily="34" charset="0"/>
                <a:cs typeface="Arial" panose="020B0604020202020204" pitchFamily="34" charset="0"/>
              </a:rPr>
              <a:t>CIENCIA</a:t>
            </a:r>
          </a:p>
        </p:txBody>
      </p:sp>
      <p:sp>
        <p:nvSpPr>
          <p:cNvPr id="4" name="Elipse 3"/>
          <p:cNvSpPr/>
          <p:nvPr/>
        </p:nvSpPr>
        <p:spPr>
          <a:xfrm>
            <a:off x="621792" y="3293372"/>
            <a:ext cx="3557016" cy="914400"/>
          </a:xfrm>
          <a:prstGeom prst="ellipse">
            <a:avLst/>
          </a:prstGeom>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r>
              <a:rPr lang="es-ES" b="1" dirty="0" smtClean="0">
                <a:solidFill>
                  <a:prstClr val="black"/>
                </a:solidFill>
                <a:latin typeface="Arial" panose="020B0604020202020204" pitchFamily="34" charset="0"/>
                <a:cs typeface="Arial" panose="020B0604020202020204" pitchFamily="34" charset="0"/>
              </a:rPr>
              <a:t>IMPERSONALIDAD</a:t>
            </a:r>
            <a:endParaRPr lang="es-ES" b="1" dirty="0">
              <a:solidFill>
                <a:prstClr val="black"/>
              </a:solidFill>
              <a:latin typeface="Arial" panose="020B0604020202020204" pitchFamily="34" charset="0"/>
              <a:cs typeface="Arial" panose="020B0604020202020204" pitchFamily="34" charset="0"/>
            </a:endParaRPr>
          </a:p>
          <a:p>
            <a:pPr algn="ctr"/>
            <a:endParaRPr lang="es-ES" dirty="0">
              <a:ln>
                <a:solidFill>
                  <a:schemeClr val="accent6">
                    <a:lumMod val="50000"/>
                  </a:schemeClr>
                </a:solidFill>
              </a:ln>
              <a:solidFill>
                <a:schemeClr val="tx1"/>
              </a:solidFill>
              <a:latin typeface="Arial" panose="020B0604020202020204" pitchFamily="34" charset="0"/>
              <a:cs typeface="Arial" panose="020B0604020202020204" pitchFamily="34" charset="0"/>
            </a:endParaRPr>
          </a:p>
        </p:txBody>
      </p:sp>
      <p:sp>
        <p:nvSpPr>
          <p:cNvPr id="5" name="Elipse 4"/>
          <p:cNvSpPr/>
          <p:nvPr/>
        </p:nvSpPr>
        <p:spPr>
          <a:xfrm>
            <a:off x="4364736" y="3480816"/>
            <a:ext cx="2737104" cy="914400"/>
          </a:xfrm>
          <a:prstGeom prst="ellipse">
            <a:avLst/>
          </a:prstGeom>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b="1" dirty="0" smtClean="0">
                <a:solidFill>
                  <a:schemeClr val="tx1"/>
                </a:solidFill>
                <a:latin typeface="Arial" panose="020B0604020202020204" pitchFamily="34" charset="0"/>
                <a:cs typeface="Arial" panose="020B0604020202020204" pitchFamily="34" charset="0"/>
              </a:rPr>
              <a:t>OBJETIVIDAD</a:t>
            </a:r>
            <a:endParaRPr lang="es-ES" b="1" dirty="0">
              <a:solidFill>
                <a:schemeClr val="tx1"/>
              </a:solidFill>
              <a:latin typeface="Arial" panose="020B0604020202020204" pitchFamily="34" charset="0"/>
              <a:cs typeface="Arial" panose="020B0604020202020204" pitchFamily="34" charset="0"/>
            </a:endParaRPr>
          </a:p>
        </p:txBody>
      </p:sp>
      <p:sp>
        <p:nvSpPr>
          <p:cNvPr id="6" name="Elipse 5"/>
          <p:cNvSpPr/>
          <p:nvPr/>
        </p:nvSpPr>
        <p:spPr>
          <a:xfrm>
            <a:off x="8125968" y="3410712"/>
            <a:ext cx="2737104" cy="914400"/>
          </a:xfrm>
          <a:prstGeom prst="ellipse">
            <a:avLst/>
          </a:prstGeom>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b="1" dirty="0" smtClean="0">
                <a:solidFill>
                  <a:schemeClr val="tx1"/>
                </a:solidFill>
                <a:latin typeface="Arial" panose="020B0604020202020204" pitchFamily="34" charset="0"/>
                <a:cs typeface="Arial" panose="020B0604020202020204" pitchFamily="34" charset="0"/>
              </a:rPr>
              <a:t>EXACTITUD</a:t>
            </a:r>
            <a:endParaRPr lang="es-ES" b="1" dirty="0">
              <a:solidFill>
                <a:schemeClr val="tx1"/>
              </a:solidFill>
              <a:latin typeface="Arial" panose="020B0604020202020204" pitchFamily="34" charset="0"/>
              <a:cs typeface="Arial" panose="020B0604020202020204" pitchFamily="34" charset="0"/>
            </a:endParaRPr>
          </a:p>
        </p:txBody>
      </p:sp>
      <p:cxnSp>
        <p:nvCxnSpPr>
          <p:cNvPr id="9" name="Conector recto de flecha 8"/>
          <p:cNvCxnSpPr/>
          <p:nvPr/>
        </p:nvCxnSpPr>
        <p:spPr>
          <a:xfrm flipH="1">
            <a:off x="3454400" y="1725740"/>
            <a:ext cx="2102104" cy="1567632"/>
          </a:xfrm>
          <a:prstGeom prst="straightConnector1">
            <a:avLst/>
          </a:prstGeom>
          <a:ln w="762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5556503" y="1725740"/>
            <a:ext cx="2830115" cy="1684972"/>
          </a:xfrm>
          <a:prstGeom prst="straightConnector1">
            <a:avLst/>
          </a:prstGeom>
          <a:ln w="76200">
            <a:solidFill>
              <a:schemeClr val="accent6">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3" name="Conector recto de flecha 12"/>
          <p:cNvCxnSpPr/>
          <p:nvPr/>
        </p:nvCxnSpPr>
        <p:spPr>
          <a:xfrm flipH="1">
            <a:off x="5556503" y="2274618"/>
            <a:ext cx="2" cy="1136094"/>
          </a:xfrm>
          <a:prstGeom prst="straightConnector1">
            <a:avLst/>
          </a:prstGeom>
          <a:ln w="76200">
            <a:solidFill>
              <a:schemeClr val="accent6">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6" name="Conector recto 25"/>
          <p:cNvCxnSpPr/>
          <p:nvPr/>
        </p:nvCxnSpPr>
        <p:spPr>
          <a:xfrm>
            <a:off x="5556504" y="1690688"/>
            <a:ext cx="0" cy="654562"/>
          </a:xfrm>
          <a:prstGeom prst="line">
            <a:avLst/>
          </a:prstGeom>
          <a:ln w="7620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30" name="Rectángulo 29"/>
          <p:cNvSpPr/>
          <p:nvPr/>
        </p:nvSpPr>
        <p:spPr>
          <a:xfrm>
            <a:off x="411934" y="4923906"/>
            <a:ext cx="3336170" cy="707886"/>
          </a:xfrm>
          <a:prstGeom prst="rect">
            <a:avLst/>
          </a:prstGeom>
          <a:ln w="28575">
            <a:solidFill>
              <a:schemeClr val="accent6">
                <a:lumMod val="50000"/>
              </a:schemeClr>
            </a:solidFill>
          </a:ln>
        </p:spPr>
        <p:txBody>
          <a:bodyPr wrap="none">
            <a:spAutoFit/>
          </a:bodyPr>
          <a:lstStyle/>
          <a:p>
            <a:r>
              <a:rPr lang="es-ES" sz="2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No </a:t>
            </a:r>
            <a:r>
              <a:rPr lang="es-E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descubre la </a:t>
            </a:r>
            <a:r>
              <a:rPr lang="es-ES" sz="2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subjetividad</a:t>
            </a:r>
          </a:p>
          <a:p>
            <a:r>
              <a:rPr lang="es-ES" sz="2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E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o personalidad del autor</a:t>
            </a:r>
            <a:endParaRPr lang="es-ES" sz="3200" dirty="0"/>
          </a:p>
        </p:txBody>
      </p:sp>
      <p:cxnSp>
        <p:nvCxnSpPr>
          <p:cNvPr id="32" name="Conector recto de flecha 31"/>
          <p:cNvCxnSpPr/>
          <p:nvPr/>
        </p:nvCxnSpPr>
        <p:spPr>
          <a:xfrm>
            <a:off x="2299624" y="4394286"/>
            <a:ext cx="0" cy="394232"/>
          </a:xfrm>
          <a:prstGeom prst="straightConnector1">
            <a:avLst/>
          </a:prstGeom>
          <a:ln>
            <a:solidFill>
              <a:schemeClr val="accent6">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3" name="Rectángulo 32"/>
          <p:cNvSpPr/>
          <p:nvPr/>
        </p:nvSpPr>
        <p:spPr>
          <a:xfrm>
            <a:off x="4030738" y="4890893"/>
            <a:ext cx="3405099" cy="1015663"/>
          </a:xfrm>
          <a:prstGeom prst="rect">
            <a:avLst/>
          </a:prstGeom>
          <a:ln w="28575">
            <a:solidFill>
              <a:schemeClr val="accent6">
                <a:lumMod val="50000"/>
              </a:schemeClr>
            </a:solidFill>
          </a:ln>
        </p:spPr>
        <p:txBody>
          <a:bodyPr wrap="none">
            <a:spAutoFit/>
          </a:bodyPr>
          <a:lstStyle/>
          <a:p>
            <a:r>
              <a:rPr lang="es-ES" sz="2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Refleja </a:t>
            </a:r>
            <a:r>
              <a:rPr lang="es-E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el conocimiento </a:t>
            </a:r>
            <a:r>
              <a:rPr lang="es-ES" sz="2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de</a:t>
            </a:r>
          </a:p>
          <a:p>
            <a:r>
              <a:rPr lang="es-ES" sz="2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E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la </a:t>
            </a:r>
            <a:r>
              <a:rPr lang="es-ES" sz="2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realidad, su </a:t>
            </a:r>
            <a:r>
              <a:rPr lang="es-E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esencia y </a:t>
            </a:r>
            <a:r>
              <a:rPr lang="es-ES" sz="2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las</a:t>
            </a:r>
          </a:p>
          <a:p>
            <a:r>
              <a:rPr lang="es-ES" sz="2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E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leyes que la rigen</a:t>
            </a:r>
            <a:endParaRPr lang="es-ES" sz="3200" dirty="0"/>
          </a:p>
        </p:txBody>
      </p:sp>
      <p:cxnSp>
        <p:nvCxnSpPr>
          <p:cNvPr id="34" name="Conector recto de flecha 33"/>
          <p:cNvCxnSpPr/>
          <p:nvPr/>
        </p:nvCxnSpPr>
        <p:spPr>
          <a:xfrm>
            <a:off x="5733288" y="4439932"/>
            <a:ext cx="0" cy="394232"/>
          </a:xfrm>
          <a:prstGeom prst="straightConnector1">
            <a:avLst/>
          </a:prstGeom>
          <a:ln>
            <a:solidFill>
              <a:schemeClr val="accent6">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5" name="Rectángulo 34"/>
          <p:cNvSpPr/>
          <p:nvPr/>
        </p:nvSpPr>
        <p:spPr>
          <a:xfrm>
            <a:off x="8125968" y="4952053"/>
            <a:ext cx="3276859" cy="707886"/>
          </a:xfrm>
          <a:prstGeom prst="rect">
            <a:avLst/>
          </a:prstGeom>
          <a:ln w="28575">
            <a:solidFill>
              <a:schemeClr val="accent6">
                <a:lumMod val="50000"/>
              </a:schemeClr>
            </a:solidFill>
          </a:ln>
        </p:spPr>
        <p:txBody>
          <a:bodyPr wrap="none">
            <a:spAutoFit/>
          </a:bodyPr>
          <a:lstStyle/>
          <a:p>
            <a:r>
              <a:rPr lang="es-ES" sz="2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Permite </a:t>
            </a:r>
            <a:r>
              <a:rPr lang="es-E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develar la esencia </a:t>
            </a:r>
            <a:endParaRPr lang="es-ES" sz="2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r>
              <a:rPr lang="es-ES" sz="2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de </a:t>
            </a:r>
            <a:r>
              <a:rPr lang="es-E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forma precisa</a:t>
            </a:r>
            <a:endParaRPr lang="es-ES" sz="3200" dirty="0"/>
          </a:p>
        </p:txBody>
      </p:sp>
      <p:cxnSp>
        <p:nvCxnSpPr>
          <p:cNvPr id="36" name="Conector recto de flecha 35"/>
          <p:cNvCxnSpPr/>
          <p:nvPr/>
        </p:nvCxnSpPr>
        <p:spPr>
          <a:xfrm>
            <a:off x="9634728" y="4491533"/>
            <a:ext cx="0" cy="394232"/>
          </a:xfrm>
          <a:prstGeom prst="straightConnector1">
            <a:avLst/>
          </a:prstGeom>
          <a:ln>
            <a:solidFill>
              <a:schemeClr val="accent6">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16"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64009"/>
            <a:ext cx="805016" cy="914400"/>
          </a:xfrm>
          <a:prstGeom prst="rect">
            <a:avLst/>
          </a:prstGeom>
          <a:ln>
            <a:noFill/>
          </a:ln>
          <a:effectLst>
            <a:softEdge rad="112500"/>
          </a:effectLst>
        </p:spPr>
      </p:pic>
    </p:spTree>
    <p:extLst>
      <p:ext uri="{BB962C8B-B14F-4D97-AF65-F5344CB8AC3E}">
        <p14:creationId xmlns:p14="http://schemas.microsoft.com/office/powerpoint/2010/main" val="7814173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62600" y="2733133"/>
            <a:ext cx="3531946" cy="3493264"/>
          </a:xfrm>
          <a:prstGeom prst="rect">
            <a:avLst/>
          </a:prstGeom>
          <a:solidFill>
            <a:schemeClr val="bg1"/>
          </a:solidFill>
          <a:ln w="57150">
            <a:solidFill>
              <a:schemeClr val="accent6">
                <a:lumMod val="50000"/>
              </a:schemeClr>
            </a:solidFill>
          </a:ln>
        </p:spPr>
        <p:txBody>
          <a:bodyPr wrap="square">
            <a:spAutoFit/>
          </a:bodyPr>
          <a:lstStyle/>
          <a:p>
            <a:pPr lvl="0">
              <a:lnSpc>
                <a:spcPct val="90000"/>
              </a:lnSpc>
              <a:spcBef>
                <a:spcPts val="1000"/>
              </a:spcBef>
            </a:pPr>
            <a:r>
              <a:rPr lang="es-ES" b="1" dirty="0">
                <a:solidFill>
                  <a:prstClr val="black"/>
                </a:solidFill>
              </a:rPr>
              <a:t>Redacte en Tercera </a:t>
            </a:r>
            <a:r>
              <a:rPr lang="es-ES" b="1" dirty="0" smtClean="0">
                <a:solidFill>
                  <a:prstClr val="black"/>
                </a:solidFill>
              </a:rPr>
              <a:t>persona</a:t>
            </a:r>
            <a:r>
              <a:rPr lang="es-ES_tradnl" sz="1100" dirty="0">
                <a:solidFill>
                  <a:prstClr val="black"/>
                </a:solidFill>
                <a:latin typeface="Arial" panose="020B0604020202020204" pitchFamily="34" charset="0"/>
                <a:ea typeface="Times New Roman" panose="02020603050405020304" pitchFamily="18" charset="0"/>
              </a:rPr>
              <a:t> </a:t>
            </a:r>
            <a:r>
              <a:rPr lang="es-ES_tradnl" sz="1100" dirty="0" smtClean="0">
                <a:solidFill>
                  <a:prstClr val="black"/>
                </a:solidFill>
                <a:latin typeface="Arial" panose="020B0604020202020204" pitchFamily="34" charset="0"/>
                <a:ea typeface="Times New Roman" panose="02020603050405020304" pitchFamily="18" charset="0"/>
              </a:rPr>
              <a:t>(</a:t>
            </a:r>
            <a:r>
              <a:rPr lang="es-ES_tradnl" sz="14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Preferencia </a:t>
            </a:r>
            <a:r>
              <a:rPr lang="es-ES_tradnl" sz="1400" dirty="0">
                <a:solidFill>
                  <a:prstClr val="black"/>
                </a:solidFill>
                <a:latin typeface="Arial" panose="020B0604020202020204" pitchFamily="34" charset="0"/>
                <a:ea typeface="Times New Roman" panose="02020603050405020304" pitchFamily="18" charset="0"/>
                <a:cs typeface="Arial" panose="020B0604020202020204" pitchFamily="34" charset="0"/>
              </a:rPr>
              <a:t>por uso de formas impersonales de </a:t>
            </a:r>
            <a:r>
              <a:rPr lang="es-ES_tradnl" sz="14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construcción)</a:t>
            </a:r>
            <a:endParaRPr lang="es-ES" sz="2400" b="1" dirty="0" smtClean="0">
              <a:solidFill>
                <a:prstClr val="black"/>
              </a:solidFill>
              <a:latin typeface="Arial" panose="020B0604020202020204" pitchFamily="34" charset="0"/>
              <a:cs typeface="Arial" panose="020B0604020202020204" pitchFamily="34" charset="0"/>
            </a:endParaRPr>
          </a:p>
          <a:p>
            <a:pPr lvl="0">
              <a:lnSpc>
                <a:spcPct val="90000"/>
              </a:lnSpc>
              <a:spcBef>
                <a:spcPts val="1000"/>
              </a:spcBef>
            </a:pPr>
            <a:r>
              <a:rPr lang="es-ES" dirty="0" smtClean="0">
                <a:solidFill>
                  <a:prstClr val="black"/>
                </a:solidFill>
              </a:rPr>
              <a:t> </a:t>
            </a:r>
            <a:r>
              <a:rPr lang="es-ES" dirty="0">
                <a:solidFill>
                  <a:prstClr val="black"/>
                </a:solidFill>
              </a:rPr>
              <a:t>Resulta impersonal (o en tercera persona) redactar: </a:t>
            </a:r>
          </a:p>
          <a:p>
            <a:pPr lvl="0">
              <a:lnSpc>
                <a:spcPct val="90000"/>
              </a:lnSpc>
              <a:spcBef>
                <a:spcPts val="1000"/>
              </a:spcBef>
            </a:pPr>
            <a:r>
              <a:rPr lang="es-ES" dirty="0">
                <a:solidFill>
                  <a:prstClr val="black"/>
                </a:solidFill>
              </a:rPr>
              <a:t>El resultado del trabajo …., </a:t>
            </a:r>
            <a:r>
              <a:rPr lang="es-ES" dirty="0" smtClean="0">
                <a:solidFill>
                  <a:prstClr val="black"/>
                </a:solidFill>
              </a:rPr>
              <a:t>o</a:t>
            </a:r>
          </a:p>
          <a:p>
            <a:pPr lvl="0">
              <a:lnSpc>
                <a:spcPct val="90000"/>
              </a:lnSpc>
              <a:spcBef>
                <a:spcPts val="1000"/>
              </a:spcBef>
            </a:pPr>
            <a:r>
              <a:rPr lang="es-ES" dirty="0" smtClean="0">
                <a:solidFill>
                  <a:prstClr val="black"/>
                </a:solidFill>
              </a:rPr>
              <a:t> </a:t>
            </a:r>
            <a:r>
              <a:rPr lang="es-ES" dirty="0">
                <a:solidFill>
                  <a:prstClr val="black"/>
                </a:solidFill>
              </a:rPr>
              <a:t>El resultado de la investigación …..</a:t>
            </a:r>
          </a:p>
          <a:p>
            <a:pPr lvl="0">
              <a:lnSpc>
                <a:spcPct val="90000"/>
              </a:lnSpc>
              <a:spcBef>
                <a:spcPts val="1000"/>
              </a:spcBef>
            </a:pPr>
            <a:r>
              <a:rPr lang="es-ES" b="1" dirty="0" smtClean="0">
                <a:solidFill>
                  <a:srgbClr val="FF0000"/>
                </a:solidFill>
              </a:rPr>
              <a:t>No redacte en Primera persona</a:t>
            </a:r>
          </a:p>
          <a:p>
            <a:pPr lvl="0">
              <a:lnSpc>
                <a:spcPct val="90000"/>
              </a:lnSpc>
              <a:spcBef>
                <a:spcPts val="1000"/>
              </a:spcBef>
            </a:pPr>
            <a:r>
              <a:rPr lang="es-ES" dirty="0" smtClean="0">
                <a:solidFill>
                  <a:prstClr val="black"/>
                </a:solidFill>
              </a:rPr>
              <a:t> </a:t>
            </a:r>
            <a:r>
              <a:rPr lang="es-ES" dirty="0" err="1">
                <a:solidFill>
                  <a:prstClr val="black"/>
                </a:solidFill>
              </a:rPr>
              <a:t>Ej</a:t>
            </a:r>
            <a:r>
              <a:rPr lang="es-ES" dirty="0">
                <a:solidFill>
                  <a:prstClr val="black"/>
                </a:solidFill>
              </a:rPr>
              <a:t>: Los resultados de </a:t>
            </a:r>
            <a:r>
              <a:rPr lang="es-ES" b="1" dirty="0">
                <a:solidFill>
                  <a:srgbClr val="FF0000"/>
                </a:solidFill>
              </a:rPr>
              <a:t>mi</a:t>
            </a:r>
            <a:r>
              <a:rPr lang="es-ES" dirty="0">
                <a:solidFill>
                  <a:prstClr val="black"/>
                </a:solidFill>
              </a:rPr>
              <a:t> trabajo ..... </a:t>
            </a:r>
            <a:endParaRPr lang="es-ES" dirty="0" smtClean="0">
              <a:solidFill>
                <a:prstClr val="black"/>
              </a:solidFill>
            </a:endParaRPr>
          </a:p>
          <a:p>
            <a:pPr lvl="0">
              <a:lnSpc>
                <a:spcPct val="90000"/>
              </a:lnSpc>
              <a:spcBef>
                <a:spcPts val="1000"/>
              </a:spcBef>
            </a:pPr>
            <a:r>
              <a:rPr lang="es-ES" dirty="0" smtClean="0">
                <a:solidFill>
                  <a:prstClr val="black"/>
                </a:solidFill>
              </a:rPr>
              <a:t> </a:t>
            </a:r>
            <a:r>
              <a:rPr lang="es-ES" dirty="0" err="1">
                <a:solidFill>
                  <a:prstClr val="black"/>
                </a:solidFill>
              </a:rPr>
              <a:t>Ej</a:t>
            </a:r>
            <a:r>
              <a:rPr lang="es-ES" dirty="0">
                <a:solidFill>
                  <a:prstClr val="black"/>
                </a:solidFill>
              </a:rPr>
              <a:t>: Los resultados de </a:t>
            </a:r>
            <a:r>
              <a:rPr lang="es-ES" b="1" dirty="0">
                <a:solidFill>
                  <a:srgbClr val="FF0000"/>
                </a:solidFill>
              </a:rPr>
              <a:t>nuestra</a:t>
            </a:r>
            <a:r>
              <a:rPr lang="es-ES" dirty="0">
                <a:solidFill>
                  <a:prstClr val="black"/>
                </a:solidFill>
              </a:rPr>
              <a:t>  investigación .... </a:t>
            </a:r>
            <a:endParaRPr lang="es-ES" dirty="0" smtClean="0">
              <a:solidFill>
                <a:prstClr val="black"/>
              </a:solidFill>
            </a:endParaRPr>
          </a:p>
        </p:txBody>
      </p:sp>
      <p:sp>
        <p:nvSpPr>
          <p:cNvPr id="17" name="CuadroTexto 16"/>
          <p:cNvSpPr txBox="1"/>
          <p:nvPr/>
        </p:nvSpPr>
        <p:spPr>
          <a:xfrm>
            <a:off x="690335" y="1354078"/>
            <a:ext cx="2128660" cy="461665"/>
          </a:xfrm>
          <a:prstGeom prst="rect">
            <a:avLst/>
          </a:prstGeom>
          <a:solidFill>
            <a:schemeClr val="accent6">
              <a:lumMod val="20000"/>
              <a:lumOff val="80000"/>
            </a:schemeClr>
          </a:solidFill>
          <a:ln w="76200">
            <a:solidFill>
              <a:schemeClr val="accent6">
                <a:lumMod val="50000"/>
              </a:schemeClr>
            </a:solidFill>
          </a:ln>
        </p:spPr>
        <p:txBody>
          <a:bodyPr wrap="none" rtlCol="0">
            <a:spAutoFit/>
          </a:bodyPr>
          <a:lstStyle/>
          <a:p>
            <a:r>
              <a:rPr lang="es-ES" sz="2400" dirty="0"/>
              <a:t>I</a:t>
            </a:r>
            <a:r>
              <a:rPr lang="es-ES" sz="2400" dirty="0" smtClean="0"/>
              <a:t>mpersonalidad</a:t>
            </a:r>
            <a:endParaRPr lang="es-ES" sz="2400" dirty="0"/>
          </a:p>
        </p:txBody>
      </p:sp>
      <mc:AlternateContent xmlns:mc="http://schemas.openxmlformats.org/markup-compatibility/2006" xmlns:p14="http://schemas.microsoft.com/office/powerpoint/2010/main">
        <mc:Choice Requires="p14">
          <p:contentPart p14:bwMode="auto" r:id="rId2">
            <p14:nvContentPartPr>
              <p14:cNvPr id="21" name="Entrada de lápiz 20"/>
              <p14:cNvContentPartPr/>
              <p14:nvPr/>
            </p14:nvContentPartPr>
            <p14:xfrm>
              <a:off x="4050648" y="1590912"/>
              <a:ext cx="360" cy="360"/>
            </p14:xfrm>
          </p:contentPart>
        </mc:Choice>
        <mc:Fallback xmlns="">
          <p:pic>
            <p:nvPicPr>
              <p:cNvPr id="21" name="Entrada de lápiz 20"/>
              <p:cNvPicPr/>
              <p:nvPr/>
            </p:nvPicPr>
            <p:blipFill>
              <a:blip r:embed="rId3"/>
              <a:stretch>
                <a:fillRect/>
              </a:stretch>
            </p:blipFill>
            <p:spPr>
              <a:xfrm>
                <a:off x="4038768" y="1579032"/>
                <a:ext cx="24120" cy="24120"/>
              </a:xfrm>
              <a:prstGeom prst="rect">
                <a:avLst/>
              </a:prstGeom>
            </p:spPr>
          </p:pic>
        </mc:Fallback>
      </mc:AlternateContent>
      <p:sp>
        <p:nvSpPr>
          <p:cNvPr id="23" name="Rectángulo 22"/>
          <p:cNvSpPr/>
          <p:nvPr/>
        </p:nvSpPr>
        <p:spPr>
          <a:xfrm>
            <a:off x="3799612" y="2920729"/>
            <a:ext cx="2826089" cy="1851789"/>
          </a:xfrm>
          <a:prstGeom prst="rect">
            <a:avLst/>
          </a:prstGeom>
          <a:ln w="57150">
            <a:solidFill>
              <a:schemeClr val="accent6">
                <a:lumMod val="50000"/>
              </a:schemeClr>
            </a:solidFill>
          </a:ln>
        </p:spPr>
        <p:txBody>
          <a:bodyPr wrap="square">
            <a:spAutoFit/>
          </a:bodyPr>
          <a:lstStyle/>
          <a:p>
            <a:pPr lvl="0">
              <a:lnSpc>
                <a:spcPct val="90000"/>
              </a:lnSpc>
              <a:spcBef>
                <a:spcPts val="1000"/>
              </a:spcBef>
            </a:pPr>
            <a:r>
              <a:rPr lang="es-ES" dirty="0" smtClean="0">
                <a:solidFill>
                  <a:prstClr val="black"/>
                </a:solidFill>
              </a:rPr>
              <a:t>Evite </a:t>
            </a:r>
            <a:r>
              <a:rPr lang="es-ES" dirty="0">
                <a:solidFill>
                  <a:prstClr val="black"/>
                </a:solidFill>
              </a:rPr>
              <a:t>afirmaciones </a:t>
            </a:r>
            <a:r>
              <a:rPr lang="es-ES" dirty="0" smtClean="0">
                <a:solidFill>
                  <a:prstClr val="black"/>
                </a:solidFill>
              </a:rPr>
              <a:t>o </a:t>
            </a:r>
          </a:p>
          <a:p>
            <a:pPr lvl="0">
              <a:lnSpc>
                <a:spcPct val="90000"/>
              </a:lnSpc>
              <a:spcBef>
                <a:spcPts val="1000"/>
              </a:spcBef>
            </a:pPr>
            <a:r>
              <a:rPr lang="es-ES" dirty="0" smtClean="0">
                <a:solidFill>
                  <a:prstClr val="black"/>
                </a:solidFill>
              </a:rPr>
              <a:t>insinuaciones </a:t>
            </a:r>
            <a:r>
              <a:rPr lang="es-ES" dirty="0">
                <a:solidFill>
                  <a:prstClr val="black"/>
                </a:solidFill>
              </a:rPr>
              <a:t>de </a:t>
            </a:r>
            <a:endParaRPr lang="es-ES" dirty="0" smtClean="0">
              <a:solidFill>
                <a:prstClr val="black"/>
              </a:solidFill>
            </a:endParaRPr>
          </a:p>
          <a:p>
            <a:pPr lvl="0">
              <a:lnSpc>
                <a:spcPct val="90000"/>
              </a:lnSpc>
              <a:spcBef>
                <a:spcPts val="1000"/>
              </a:spcBef>
            </a:pPr>
            <a:r>
              <a:rPr lang="es-ES" dirty="0">
                <a:solidFill>
                  <a:prstClr val="black"/>
                </a:solidFill>
              </a:rPr>
              <a:t>i</a:t>
            </a:r>
            <a:r>
              <a:rPr lang="es-ES" dirty="0" smtClean="0">
                <a:solidFill>
                  <a:prstClr val="black"/>
                </a:solidFill>
              </a:rPr>
              <a:t>ncorrecciones </a:t>
            </a:r>
            <a:r>
              <a:rPr lang="es-ES" dirty="0">
                <a:solidFill>
                  <a:prstClr val="black"/>
                </a:solidFill>
              </a:rPr>
              <a:t>de </a:t>
            </a:r>
            <a:r>
              <a:rPr lang="es-ES" dirty="0" smtClean="0">
                <a:solidFill>
                  <a:prstClr val="black"/>
                </a:solidFill>
              </a:rPr>
              <a:t>otros</a:t>
            </a:r>
          </a:p>
          <a:p>
            <a:pPr lvl="0">
              <a:lnSpc>
                <a:spcPct val="90000"/>
              </a:lnSpc>
              <a:spcBef>
                <a:spcPts val="1000"/>
              </a:spcBef>
            </a:pPr>
            <a:r>
              <a:rPr lang="es-ES" dirty="0" smtClean="0">
                <a:solidFill>
                  <a:prstClr val="black"/>
                </a:solidFill>
              </a:rPr>
              <a:t> </a:t>
            </a:r>
            <a:r>
              <a:rPr lang="es-ES" dirty="0">
                <a:solidFill>
                  <a:prstClr val="black"/>
                </a:solidFill>
              </a:rPr>
              <a:t>estudios. Puede que el </a:t>
            </a:r>
            <a:endParaRPr lang="es-ES" dirty="0" smtClean="0">
              <a:solidFill>
                <a:prstClr val="black"/>
              </a:solidFill>
            </a:endParaRPr>
          </a:p>
          <a:p>
            <a:pPr lvl="0">
              <a:lnSpc>
                <a:spcPct val="90000"/>
              </a:lnSpc>
              <a:spcBef>
                <a:spcPts val="1000"/>
              </a:spcBef>
            </a:pPr>
            <a:r>
              <a:rPr lang="es-ES" dirty="0" smtClean="0">
                <a:solidFill>
                  <a:prstClr val="black"/>
                </a:solidFill>
              </a:rPr>
              <a:t>suyo </a:t>
            </a:r>
            <a:r>
              <a:rPr lang="es-ES" dirty="0">
                <a:solidFill>
                  <a:prstClr val="black"/>
                </a:solidFill>
              </a:rPr>
              <a:t>también los tenga.</a:t>
            </a:r>
          </a:p>
        </p:txBody>
      </p:sp>
      <p:sp>
        <p:nvSpPr>
          <p:cNvPr id="24" name="CuadroTexto 23"/>
          <p:cNvSpPr txBox="1"/>
          <p:nvPr/>
        </p:nvSpPr>
        <p:spPr>
          <a:xfrm>
            <a:off x="6507003" y="1699611"/>
            <a:ext cx="1208857" cy="461665"/>
          </a:xfrm>
          <a:prstGeom prst="rect">
            <a:avLst/>
          </a:prstGeom>
          <a:solidFill>
            <a:schemeClr val="accent6">
              <a:lumMod val="20000"/>
              <a:lumOff val="80000"/>
            </a:schemeClr>
          </a:solidFill>
          <a:ln w="76200">
            <a:solidFill>
              <a:schemeClr val="accent6">
                <a:lumMod val="50000"/>
              </a:schemeClr>
            </a:solidFill>
          </a:ln>
        </p:spPr>
        <p:txBody>
          <a:bodyPr wrap="none" rtlCol="0">
            <a:spAutoFit/>
          </a:bodyPr>
          <a:lstStyle/>
          <a:p>
            <a:r>
              <a:rPr lang="es-ES" sz="2400" dirty="0" smtClean="0"/>
              <a:t>Cortesía</a:t>
            </a:r>
            <a:endParaRPr lang="es-ES" sz="2400" dirty="0"/>
          </a:p>
        </p:txBody>
      </p:sp>
      <p:sp>
        <p:nvSpPr>
          <p:cNvPr id="26" name="Rectángulo 25"/>
          <p:cNvSpPr/>
          <p:nvPr/>
        </p:nvSpPr>
        <p:spPr>
          <a:xfrm>
            <a:off x="6860230" y="2927911"/>
            <a:ext cx="2527881" cy="1837426"/>
          </a:xfrm>
          <a:prstGeom prst="rect">
            <a:avLst/>
          </a:prstGeom>
          <a:ln w="57150">
            <a:solidFill>
              <a:schemeClr val="accent6">
                <a:lumMod val="50000"/>
              </a:schemeClr>
            </a:solidFill>
          </a:ln>
        </p:spPr>
        <p:txBody>
          <a:bodyPr wrap="square">
            <a:spAutoFit/>
          </a:bodyPr>
          <a:lstStyle/>
          <a:p>
            <a:pPr lvl="0">
              <a:lnSpc>
                <a:spcPct val="90000"/>
              </a:lnSpc>
              <a:spcBef>
                <a:spcPts val="1000"/>
              </a:spcBef>
            </a:pPr>
            <a:r>
              <a:rPr lang="es-ES" dirty="0" smtClean="0">
                <a:solidFill>
                  <a:prstClr val="black"/>
                </a:solidFill>
              </a:rPr>
              <a:t> </a:t>
            </a:r>
            <a:r>
              <a:rPr lang="es-ES" dirty="0">
                <a:solidFill>
                  <a:prstClr val="black"/>
                </a:solidFill>
              </a:rPr>
              <a:t>Los autores se transforman en </a:t>
            </a:r>
            <a:r>
              <a:rPr lang="es-ES" dirty="0" smtClean="0">
                <a:solidFill>
                  <a:prstClr val="black"/>
                </a:solidFill>
              </a:rPr>
              <a:t>expertos </a:t>
            </a:r>
            <a:r>
              <a:rPr lang="es-ES" dirty="0">
                <a:solidFill>
                  <a:prstClr val="black"/>
                </a:solidFill>
              </a:rPr>
              <a:t>del tema, pero no deben atribuirse autoridad absoluta. La persona cuanto más sabe, debe ser más sencilla.</a:t>
            </a:r>
          </a:p>
        </p:txBody>
      </p:sp>
      <p:sp>
        <p:nvSpPr>
          <p:cNvPr id="27" name="CuadroTexto 26"/>
          <p:cNvSpPr txBox="1"/>
          <p:nvPr/>
        </p:nvSpPr>
        <p:spPr>
          <a:xfrm>
            <a:off x="9270442" y="1439063"/>
            <a:ext cx="1391164" cy="461665"/>
          </a:xfrm>
          <a:prstGeom prst="rect">
            <a:avLst/>
          </a:prstGeom>
          <a:solidFill>
            <a:schemeClr val="accent6">
              <a:lumMod val="20000"/>
              <a:lumOff val="80000"/>
            </a:schemeClr>
          </a:solidFill>
          <a:ln w="76200">
            <a:solidFill>
              <a:schemeClr val="accent6">
                <a:lumMod val="50000"/>
              </a:schemeClr>
            </a:solidFill>
          </a:ln>
        </p:spPr>
        <p:txBody>
          <a:bodyPr wrap="square" rtlCol="0">
            <a:spAutoFit/>
          </a:bodyPr>
          <a:lstStyle/>
          <a:p>
            <a:r>
              <a:rPr lang="es-ES" sz="2400" dirty="0"/>
              <a:t>B</a:t>
            </a:r>
            <a:r>
              <a:rPr lang="es-ES" sz="2400" dirty="0" smtClean="0"/>
              <a:t>revedad</a:t>
            </a:r>
            <a:endParaRPr lang="es-ES" sz="2400" dirty="0"/>
          </a:p>
        </p:txBody>
      </p:sp>
      <p:sp>
        <p:nvSpPr>
          <p:cNvPr id="28" name="CuadroTexto 27"/>
          <p:cNvSpPr txBox="1"/>
          <p:nvPr/>
        </p:nvSpPr>
        <p:spPr>
          <a:xfrm>
            <a:off x="3799612" y="1695679"/>
            <a:ext cx="1579418" cy="461665"/>
          </a:xfrm>
          <a:prstGeom prst="rect">
            <a:avLst/>
          </a:prstGeom>
          <a:solidFill>
            <a:schemeClr val="accent6">
              <a:lumMod val="20000"/>
              <a:lumOff val="80000"/>
            </a:schemeClr>
          </a:solidFill>
          <a:ln w="76200">
            <a:solidFill>
              <a:schemeClr val="accent6">
                <a:lumMod val="50000"/>
              </a:schemeClr>
            </a:solidFill>
          </a:ln>
        </p:spPr>
        <p:txBody>
          <a:bodyPr wrap="square" rtlCol="0">
            <a:spAutoFit/>
          </a:bodyPr>
          <a:lstStyle/>
          <a:p>
            <a:r>
              <a:rPr lang="es-ES" sz="2400" dirty="0"/>
              <a:t>M</a:t>
            </a:r>
            <a:r>
              <a:rPr lang="es-ES" sz="2400" dirty="0" smtClean="0"/>
              <a:t>odestia</a:t>
            </a:r>
            <a:endParaRPr lang="es-ES" sz="2400" dirty="0"/>
          </a:p>
        </p:txBody>
      </p:sp>
      <p:pic>
        <p:nvPicPr>
          <p:cNvPr id="29" name="Imagen 28"/>
          <p:cNvPicPr>
            <a:picLocks noChangeAspect="1"/>
          </p:cNvPicPr>
          <p:nvPr/>
        </p:nvPicPr>
        <p:blipFill>
          <a:blip r:embed="rId4"/>
          <a:stretch>
            <a:fillRect/>
          </a:stretch>
        </p:blipFill>
        <p:spPr>
          <a:xfrm>
            <a:off x="6975693" y="335863"/>
            <a:ext cx="2646346" cy="1018215"/>
          </a:xfrm>
          <a:prstGeom prst="rect">
            <a:avLst/>
          </a:prstGeom>
        </p:spPr>
      </p:pic>
      <p:sp>
        <p:nvSpPr>
          <p:cNvPr id="30" name="Llamada de nube 29"/>
          <p:cNvSpPr/>
          <p:nvPr/>
        </p:nvSpPr>
        <p:spPr>
          <a:xfrm>
            <a:off x="9622039" y="159853"/>
            <a:ext cx="2521527" cy="885208"/>
          </a:xfrm>
          <a:prstGeom prst="cloudCallout">
            <a:avLst/>
          </a:pr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rgbClr val="FF0000"/>
                </a:solidFill>
              </a:rPr>
              <a:t>¿Cómo lograrlo? </a:t>
            </a:r>
            <a:endParaRPr lang="es-ES" sz="1600" b="1" dirty="0">
              <a:solidFill>
                <a:srgbClr val="FF0000"/>
              </a:solidFill>
            </a:endParaRPr>
          </a:p>
        </p:txBody>
      </p:sp>
      <p:sp>
        <p:nvSpPr>
          <p:cNvPr id="38" name="Rectángulo 37"/>
          <p:cNvSpPr/>
          <p:nvPr/>
        </p:nvSpPr>
        <p:spPr>
          <a:xfrm>
            <a:off x="9556858" y="2963661"/>
            <a:ext cx="2484181" cy="3219343"/>
          </a:xfrm>
          <a:prstGeom prst="rect">
            <a:avLst/>
          </a:prstGeom>
          <a:ln w="57150">
            <a:solidFill>
              <a:schemeClr val="accent6">
                <a:lumMod val="50000"/>
              </a:schemeClr>
            </a:solidFill>
          </a:ln>
        </p:spPr>
        <p:txBody>
          <a:bodyPr wrap="square">
            <a:spAutoFit/>
          </a:bodyPr>
          <a:lstStyle/>
          <a:p>
            <a:pPr lvl="0">
              <a:lnSpc>
                <a:spcPct val="90000"/>
              </a:lnSpc>
              <a:spcBef>
                <a:spcPts val="1000"/>
              </a:spcBef>
            </a:pPr>
            <a:r>
              <a:rPr lang="es-ES" dirty="0">
                <a:solidFill>
                  <a:prstClr val="black"/>
                </a:solidFill>
              </a:rPr>
              <a:t>Incluya sólo información pertinente al contenido del </a:t>
            </a:r>
            <a:r>
              <a:rPr lang="es-ES" dirty="0" smtClean="0">
                <a:solidFill>
                  <a:prstClr val="black"/>
                </a:solidFill>
              </a:rPr>
              <a:t>artículo. </a:t>
            </a:r>
          </a:p>
          <a:p>
            <a:pPr lvl="0">
              <a:lnSpc>
                <a:spcPct val="90000"/>
              </a:lnSpc>
              <a:spcBef>
                <a:spcPts val="1000"/>
              </a:spcBef>
            </a:pPr>
            <a:r>
              <a:rPr lang="es-ES" dirty="0" smtClean="0">
                <a:solidFill>
                  <a:prstClr val="black"/>
                </a:solidFill>
              </a:rPr>
              <a:t>Use </a:t>
            </a:r>
            <a:r>
              <a:rPr lang="es-ES" dirty="0">
                <a:solidFill>
                  <a:prstClr val="black"/>
                </a:solidFill>
              </a:rPr>
              <a:t>el menor número posible de palabras, pero cuidando de no sacrificar la exactitud científica. </a:t>
            </a:r>
            <a:endParaRPr lang="es-ES" dirty="0" smtClean="0">
              <a:solidFill>
                <a:prstClr val="black"/>
              </a:solidFill>
            </a:endParaRPr>
          </a:p>
          <a:p>
            <a:pPr lvl="0">
              <a:lnSpc>
                <a:spcPct val="90000"/>
              </a:lnSpc>
              <a:spcBef>
                <a:spcPts val="1000"/>
              </a:spcBef>
            </a:pPr>
            <a:r>
              <a:rPr lang="es-ES" dirty="0" smtClean="0">
                <a:solidFill>
                  <a:prstClr val="black"/>
                </a:solidFill>
              </a:rPr>
              <a:t>Evite </a:t>
            </a:r>
            <a:r>
              <a:rPr lang="es-ES" dirty="0">
                <a:solidFill>
                  <a:prstClr val="black"/>
                </a:solidFill>
              </a:rPr>
              <a:t>la verbosidad. </a:t>
            </a:r>
            <a:endParaRPr lang="es-ES" dirty="0" smtClean="0">
              <a:solidFill>
                <a:prstClr val="black"/>
              </a:solidFill>
            </a:endParaRPr>
          </a:p>
          <a:p>
            <a:pPr lvl="0">
              <a:lnSpc>
                <a:spcPct val="90000"/>
              </a:lnSpc>
              <a:spcBef>
                <a:spcPts val="1000"/>
              </a:spcBef>
            </a:pPr>
            <a:r>
              <a:rPr lang="es-ES" dirty="0" smtClean="0">
                <a:solidFill>
                  <a:prstClr val="black"/>
                </a:solidFill>
              </a:rPr>
              <a:t>Redacte párrafos breves y oraciones cortas.</a:t>
            </a:r>
            <a:endParaRPr lang="es-ES" dirty="0">
              <a:solidFill>
                <a:prstClr val="black"/>
              </a:solidFill>
            </a:endParaRPr>
          </a:p>
        </p:txBody>
      </p:sp>
      <p:cxnSp>
        <p:nvCxnSpPr>
          <p:cNvPr id="42" name="Conector recto de flecha 41"/>
          <p:cNvCxnSpPr/>
          <p:nvPr/>
        </p:nvCxnSpPr>
        <p:spPr>
          <a:xfrm>
            <a:off x="1542473" y="1958109"/>
            <a:ext cx="0" cy="600364"/>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ector recto de flecha 44"/>
          <p:cNvCxnSpPr/>
          <p:nvPr/>
        </p:nvCxnSpPr>
        <p:spPr>
          <a:xfrm>
            <a:off x="9753600" y="2041236"/>
            <a:ext cx="13855" cy="716472"/>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6" name="CuadroTexto 45"/>
          <p:cNvSpPr txBox="1"/>
          <p:nvPr/>
        </p:nvSpPr>
        <p:spPr>
          <a:xfrm>
            <a:off x="7301571" y="4951180"/>
            <a:ext cx="1579418" cy="461665"/>
          </a:xfrm>
          <a:prstGeom prst="rect">
            <a:avLst/>
          </a:prstGeom>
          <a:solidFill>
            <a:schemeClr val="accent6">
              <a:lumMod val="20000"/>
              <a:lumOff val="80000"/>
            </a:schemeClr>
          </a:solidFill>
          <a:ln w="76200">
            <a:solidFill>
              <a:schemeClr val="accent6">
                <a:lumMod val="50000"/>
              </a:schemeClr>
            </a:solidFill>
          </a:ln>
        </p:spPr>
        <p:txBody>
          <a:bodyPr wrap="square" rtlCol="0">
            <a:spAutoFit/>
          </a:bodyPr>
          <a:lstStyle/>
          <a:p>
            <a:r>
              <a:rPr lang="es-ES" sz="2400" dirty="0" smtClean="0"/>
              <a:t>Claridad</a:t>
            </a:r>
            <a:endParaRPr lang="es-ES" sz="2400" dirty="0"/>
          </a:p>
        </p:txBody>
      </p:sp>
      <p:sp>
        <p:nvSpPr>
          <p:cNvPr id="47" name="Rectángulo 46"/>
          <p:cNvSpPr/>
          <p:nvPr/>
        </p:nvSpPr>
        <p:spPr>
          <a:xfrm>
            <a:off x="7379982" y="5821762"/>
            <a:ext cx="1642432" cy="923330"/>
          </a:xfrm>
          <a:prstGeom prst="rect">
            <a:avLst/>
          </a:prstGeom>
          <a:ln w="57150">
            <a:solidFill>
              <a:schemeClr val="accent6">
                <a:lumMod val="50000"/>
              </a:schemeClr>
            </a:solidFill>
          </a:ln>
        </p:spPr>
        <p:txBody>
          <a:bodyPr wrap="square">
            <a:spAutoFit/>
          </a:bodyPr>
          <a:lstStyle/>
          <a:p>
            <a:r>
              <a:rPr lang="es-ES" dirty="0">
                <a:solidFill>
                  <a:prstClr val="black"/>
                </a:solidFill>
              </a:rPr>
              <a:t>E</a:t>
            </a:r>
            <a:r>
              <a:rPr lang="es-ES" dirty="0" smtClean="0">
                <a:solidFill>
                  <a:prstClr val="black"/>
                </a:solidFill>
              </a:rPr>
              <a:t>l </a:t>
            </a:r>
            <a:r>
              <a:rPr lang="es-ES" dirty="0">
                <a:solidFill>
                  <a:prstClr val="black"/>
                </a:solidFill>
              </a:rPr>
              <a:t>texto se lee </a:t>
            </a:r>
            <a:endParaRPr lang="es-ES" dirty="0" smtClean="0">
              <a:solidFill>
                <a:prstClr val="black"/>
              </a:solidFill>
            </a:endParaRPr>
          </a:p>
          <a:p>
            <a:r>
              <a:rPr lang="es-ES" dirty="0" smtClean="0">
                <a:solidFill>
                  <a:prstClr val="black"/>
                </a:solidFill>
              </a:rPr>
              <a:t>y </a:t>
            </a:r>
            <a:r>
              <a:rPr lang="es-ES" dirty="0">
                <a:solidFill>
                  <a:prstClr val="black"/>
                </a:solidFill>
              </a:rPr>
              <a:t>se entiende </a:t>
            </a:r>
            <a:endParaRPr lang="es-ES" dirty="0" smtClean="0">
              <a:solidFill>
                <a:prstClr val="black"/>
              </a:solidFill>
            </a:endParaRPr>
          </a:p>
          <a:p>
            <a:r>
              <a:rPr lang="es-ES" dirty="0">
                <a:solidFill>
                  <a:prstClr val="black"/>
                </a:solidFill>
              </a:rPr>
              <a:t>f</a:t>
            </a:r>
            <a:r>
              <a:rPr lang="es-ES" dirty="0" smtClean="0">
                <a:solidFill>
                  <a:prstClr val="black"/>
                </a:solidFill>
              </a:rPr>
              <a:t>ácilmente.</a:t>
            </a:r>
            <a:endParaRPr lang="es-ES" sz="1200" dirty="0"/>
          </a:p>
        </p:txBody>
      </p:sp>
      <p:cxnSp>
        <p:nvCxnSpPr>
          <p:cNvPr id="50" name="Conector recto de flecha 49"/>
          <p:cNvCxnSpPr/>
          <p:nvPr/>
        </p:nvCxnSpPr>
        <p:spPr>
          <a:xfrm>
            <a:off x="8100386" y="5469550"/>
            <a:ext cx="4618" cy="304198"/>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1" name="Rectángulo 50"/>
          <p:cNvSpPr/>
          <p:nvPr/>
        </p:nvSpPr>
        <p:spPr>
          <a:xfrm>
            <a:off x="4417230" y="5053087"/>
            <a:ext cx="1504001" cy="523220"/>
          </a:xfrm>
          <a:prstGeom prst="rect">
            <a:avLst/>
          </a:prstGeom>
          <a:solidFill>
            <a:schemeClr val="accent6">
              <a:lumMod val="20000"/>
              <a:lumOff val="80000"/>
            </a:schemeClr>
          </a:solidFill>
          <a:ln w="76200">
            <a:solidFill>
              <a:schemeClr val="accent6">
                <a:lumMod val="50000"/>
              </a:schemeClr>
            </a:solidFill>
          </a:ln>
        </p:spPr>
        <p:txBody>
          <a:bodyPr wrap="none">
            <a:spAutoFit/>
          </a:bodyPr>
          <a:lstStyle/>
          <a:p>
            <a:r>
              <a:rPr lang="es-ES" sz="2800" dirty="0">
                <a:solidFill>
                  <a:prstClr val="black"/>
                </a:solidFill>
              </a:rPr>
              <a:t>Precisión</a:t>
            </a:r>
            <a:endParaRPr lang="es-ES" dirty="0"/>
          </a:p>
        </p:txBody>
      </p:sp>
      <p:cxnSp>
        <p:nvCxnSpPr>
          <p:cNvPr id="52" name="Conector recto de flecha 51"/>
          <p:cNvCxnSpPr/>
          <p:nvPr/>
        </p:nvCxnSpPr>
        <p:spPr>
          <a:xfrm>
            <a:off x="5141782" y="5621649"/>
            <a:ext cx="4618" cy="304198"/>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Rectángulo 52"/>
          <p:cNvSpPr/>
          <p:nvPr/>
        </p:nvSpPr>
        <p:spPr>
          <a:xfrm>
            <a:off x="3694546" y="5989189"/>
            <a:ext cx="3398920" cy="719171"/>
          </a:xfrm>
          <a:prstGeom prst="rect">
            <a:avLst/>
          </a:prstGeom>
          <a:ln w="57150">
            <a:solidFill>
              <a:schemeClr val="accent6">
                <a:lumMod val="50000"/>
              </a:schemeClr>
            </a:solidFill>
          </a:ln>
        </p:spPr>
        <p:txBody>
          <a:bodyPr wrap="square">
            <a:spAutoFit/>
          </a:bodyPr>
          <a:lstStyle/>
          <a:p>
            <a:pPr lvl="0">
              <a:lnSpc>
                <a:spcPct val="90000"/>
              </a:lnSpc>
              <a:spcBef>
                <a:spcPts val="1000"/>
              </a:spcBef>
            </a:pPr>
            <a:r>
              <a:rPr lang="es-ES" dirty="0" smtClean="0">
                <a:solidFill>
                  <a:prstClr val="black"/>
                </a:solidFill>
              </a:rPr>
              <a:t>Usar </a:t>
            </a:r>
            <a:r>
              <a:rPr lang="es-ES" dirty="0">
                <a:solidFill>
                  <a:prstClr val="black"/>
                </a:solidFill>
              </a:rPr>
              <a:t>las palabras que comunican </a:t>
            </a:r>
            <a:endParaRPr lang="es-ES" dirty="0" smtClean="0">
              <a:solidFill>
                <a:prstClr val="black"/>
              </a:solidFill>
            </a:endParaRPr>
          </a:p>
          <a:p>
            <a:pPr lvl="0">
              <a:lnSpc>
                <a:spcPct val="90000"/>
              </a:lnSpc>
              <a:spcBef>
                <a:spcPts val="1000"/>
              </a:spcBef>
            </a:pPr>
            <a:r>
              <a:rPr lang="es-ES" dirty="0" smtClean="0">
                <a:solidFill>
                  <a:prstClr val="black"/>
                </a:solidFill>
              </a:rPr>
              <a:t>exactamente </a:t>
            </a:r>
            <a:r>
              <a:rPr lang="es-ES" dirty="0">
                <a:solidFill>
                  <a:prstClr val="black"/>
                </a:solidFill>
              </a:rPr>
              <a:t>lo que quieres decir.</a:t>
            </a:r>
          </a:p>
        </p:txBody>
      </p:sp>
      <p:cxnSp>
        <p:nvCxnSpPr>
          <p:cNvPr id="54" name="Conector recto de flecha 53"/>
          <p:cNvCxnSpPr/>
          <p:nvPr/>
        </p:nvCxnSpPr>
        <p:spPr>
          <a:xfrm>
            <a:off x="4151745" y="2289787"/>
            <a:ext cx="0" cy="600364"/>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ector recto de flecha 55"/>
          <p:cNvCxnSpPr/>
          <p:nvPr/>
        </p:nvCxnSpPr>
        <p:spPr>
          <a:xfrm>
            <a:off x="6860230" y="2258291"/>
            <a:ext cx="0" cy="600364"/>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ítulo 1"/>
          <p:cNvSpPr>
            <a:spLocks noGrp="1"/>
          </p:cNvSpPr>
          <p:nvPr>
            <p:ph type="title"/>
          </p:nvPr>
        </p:nvSpPr>
        <p:spPr>
          <a:xfrm>
            <a:off x="2021062" y="483868"/>
            <a:ext cx="4839168" cy="585851"/>
          </a:xfrm>
          <a:solidFill>
            <a:schemeClr val="accent6">
              <a:lumMod val="20000"/>
              <a:lumOff val="80000"/>
            </a:schemeClr>
          </a:solidFill>
          <a:ln w="76200">
            <a:solidFill>
              <a:schemeClr val="accent6">
                <a:lumMod val="50000"/>
              </a:schemeClr>
            </a:solidFill>
          </a:ln>
        </p:spPr>
        <p:txBody>
          <a:bodyPr>
            <a:noAutofit/>
          </a:bodyPr>
          <a:lstStyle/>
          <a:p>
            <a:pPr marL="228600" lvl="0" indent="-228600">
              <a:lnSpc>
                <a:spcPct val="115000"/>
              </a:lnSpc>
              <a:spcBef>
                <a:spcPts val="1000"/>
              </a:spcBef>
              <a:spcAft>
                <a:spcPts val="1000"/>
              </a:spcAft>
            </a:pPr>
            <a:r>
              <a:rPr lang="es-CO" sz="2000" b="1" dirty="0">
                <a:solidFill>
                  <a:prstClr val="black"/>
                </a:solidFill>
                <a:latin typeface="Arial" panose="020B0604020202020204" pitchFamily="34" charset="0"/>
                <a:ea typeface="Times New Roman" panose="02020603050405020304" pitchFamily="18" charset="0"/>
                <a:cs typeface="Arial" panose="020B0604020202020204" pitchFamily="34" charset="0"/>
              </a:rPr>
              <a:t>Características del estilo </a:t>
            </a:r>
            <a:r>
              <a:rPr lang="es-CO" sz="2000"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profesional </a:t>
            </a:r>
            <a:endParaRPr lang="es-ES" sz="2000" dirty="0">
              <a:latin typeface="Arial" panose="020B0604020202020204" pitchFamily="34" charset="0"/>
              <a:cs typeface="Arial" panose="020B0604020202020204" pitchFamily="34" charset="0"/>
            </a:endParaRPr>
          </a:p>
        </p:txBody>
      </p:sp>
      <p:pic>
        <p:nvPicPr>
          <p:cNvPr id="31" name="3 Imagen" descr="F:\Proyectos\ID_UCCFD\Manual_id\apps_produccion\Papelería_Institucional\Invitacion-02.t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2744530503"/>
      </p:ext>
    </p:extLst>
  </p:cSld>
  <p:clrMapOvr>
    <a:masterClrMapping/>
  </p:clrMapOvr>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rí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Brí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6.xml><?xml version="1.0" encoding="utf-8"?>
<a:theme xmlns:a="http://schemas.openxmlformats.org/drawingml/2006/main" name="2_Tema de Office">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F030TGp">
  <a:themeElements>
    <a:clrScheme name="1_021TGp_bizmedical_light 3">
      <a:dk1>
        <a:srgbClr val="000066"/>
      </a:dk1>
      <a:lt1>
        <a:srgbClr val="FFFFFF"/>
      </a:lt1>
      <a:dk2>
        <a:srgbClr val="1C74CC"/>
      </a:dk2>
      <a:lt2>
        <a:srgbClr val="B2B2B2"/>
      </a:lt2>
      <a:accent1>
        <a:srgbClr val="A2CCFA"/>
      </a:accent1>
      <a:accent2>
        <a:srgbClr val="E26052"/>
      </a:accent2>
      <a:accent3>
        <a:srgbClr val="FFFFFF"/>
      </a:accent3>
      <a:accent4>
        <a:srgbClr val="000056"/>
      </a:accent4>
      <a:accent5>
        <a:srgbClr val="CEE2FC"/>
      </a:accent5>
      <a:accent6>
        <a:srgbClr val="CD5649"/>
      </a:accent6>
      <a:hlink>
        <a:srgbClr val="3FA3DB"/>
      </a:hlink>
      <a:folHlink>
        <a:srgbClr val="2C98A0"/>
      </a:folHlink>
    </a:clrScheme>
    <a:fontScheme name="1_021TGp_bizmedical_light">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021TGp_bizmedical_light 1">
        <a:dk1>
          <a:srgbClr val="000066"/>
        </a:dk1>
        <a:lt1>
          <a:srgbClr val="FFFFFF"/>
        </a:lt1>
        <a:dk2>
          <a:srgbClr val="1EA491"/>
        </a:dk2>
        <a:lt2>
          <a:srgbClr val="B2B2B2"/>
        </a:lt2>
        <a:accent1>
          <a:srgbClr val="A3D5A8"/>
        </a:accent1>
        <a:accent2>
          <a:srgbClr val="99CC00"/>
        </a:accent2>
        <a:accent3>
          <a:srgbClr val="FFFFFF"/>
        </a:accent3>
        <a:accent4>
          <a:srgbClr val="000056"/>
        </a:accent4>
        <a:accent5>
          <a:srgbClr val="CEE7D1"/>
        </a:accent5>
        <a:accent6>
          <a:srgbClr val="8AB900"/>
        </a:accent6>
        <a:hlink>
          <a:srgbClr val="6CAE87"/>
        </a:hlink>
        <a:folHlink>
          <a:srgbClr val="386B21"/>
        </a:folHlink>
      </a:clrScheme>
      <a:clrMap bg1="lt1" tx1="dk1" bg2="lt2" tx2="dk2" accent1="accent1" accent2="accent2" accent3="accent3" accent4="accent4" accent5="accent5" accent6="accent6" hlink="hlink" folHlink="folHlink"/>
    </a:extraClrScheme>
    <a:extraClrScheme>
      <a:clrScheme name="1_021TGp_bizmedical_light 2">
        <a:dk1>
          <a:srgbClr val="000066"/>
        </a:dk1>
        <a:lt1>
          <a:srgbClr val="FFFFFF"/>
        </a:lt1>
        <a:dk2>
          <a:srgbClr val="1074A6"/>
        </a:dk2>
        <a:lt2>
          <a:srgbClr val="B2B2B2"/>
        </a:lt2>
        <a:accent1>
          <a:srgbClr val="96DAF2"/>
        </a:accent1>
        <a:accent2>
          <a:srgbClr val="D98E5B"/>
        </a:accent2>
        <a:accent3>
          <a:srgbClr val="FFFFFF"/>
        </a:accent3>
        <a:accent4>
          <a:srgbClr val="000056"/>
        </a:accent4>
        <a:accent5>
          <a:srgbClr val="C9EAF7"/>
        </a:accent5>
        <a:accent6>
          <a:srgbClr val="C48052"/>
        </a:accent6>
        <a:hlink>
          <a:srgbClr val="6847D3"/>
        </a:hlink>
        <a:folHlink>
          <a:srgbClr val="00CC99"/>
        </a:folHlink>
      </a:clrScheme>
      <a:clrMap bg1="lt1" tx1="dk1" bg2="lt2" tx2="dk2" accent1="accent1" accent2="accent2" accent3="accent3" accent4="accent4" accent5="accent5" accent6="accent6" hlink="hlink" folHlink="folHlink"/>
    </a:extraClrScheme>
    <a:extraClrScheme>
      <a:clrScheme name="1_021TGp_bizmedical_light 3">
        <a:dk1>
          <a:srgbClr val="000066"/>
        </a:dk1>
        <a:lt1>
          <a:srgbClr val="FFFFFF"/>
        </a:lt1>
        <a:dk2>
          <a:srgbClr val="1C74CC"/>
        </a:dk2>
        <a:lt2>
          <a:srgbClr val="B2B2B2"/>
        </a:lt2>
        <a:accent1>
          <a:srgbClr val="A2CCFA"/>
        </a:accent1>
        <a:accent2>
          <a:srgbClr val="E26052"/>
        </a:accent2>
        <a:accent3>
          <a:srgbClr val="FFFFFF"/>
        </a:accent3>
        <a:accent4>
          <a:srgbClr val="000056"/>
        </a:accent4>
        <a:accent5>
          <a:srgbClr val="CEE2FC"/>
        </a:accent5>
        <a:accent6>
          <a:srgbClr val="CD5649"/>
        </a:accent6>
        <a:hlink>
          <a:srgbClr val="3FA3DB"/>
        </a:hlink>
        <a:folHlink>
          <a:srgbClr val="2C98A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Brí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9.xml><?xml version="1.0" encoding="utf-8"?>
<a:theme xmlns:a="http://schemas.openxmlformats.org/drawingml/2006/main" name="3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1000</TotalTime>
  <Words>2245</Words>
  <Application>Microsoft Office PowerPoint</Application>
  <PresentationFormat>Panorámica</PresentationFormat>
  <Paragraphs>255</Paragraphs>
  <Slides>29</Slides>
  <Notes>0</Notes>
  <HiddenSlides>0</HiddenSlides>
  <MMClips>0</MMClips>
  <ScaleCrop>false</ScaleCrop>
  <HeadingPairs>
    <vt:vector size="8" baseType="variant">
      <vt:variant>
        <vt:lpstr>Fuentes usadas</vt:lpstr>
      </vt:variant>
      <vt:variant>
        <vt:i4>12</vt:i4>
      </vt:variant>
      <vt:variant>
        <vt:lpstr>Tema</vt:lpstr>
      </vt:variant>
      <vt:variant>
        <vt:i4>9</vt:i4>
      </vt:variant>
      <vt:variant>
        <vt:lpstr>Servidores OLE incrustados</vt:lpstr>
      </vt:variant>
      <vt:variant>
        <vt:i4>1</vt:i4>
      </vt:variant>
      <vt:variant>
        <vt:lpstr>Títulos de diapositiva</vt:lpstr>
      </vt:variant>
      <vt:variant>
        <vt:i4>29</vt:i4>
      </vt:variant>
    </vt:vector>
  </HeadingPairs>
  <TitlesOfParts>
    <vt:vector size="51" baseType="lpstr">
      <vt:lpstr>Arial</vt:lpstr>
      <vt:lpstr>Book Antiqua</vt:lpstr>
      <vt:lpstr>Calibri</vt:lpstr>
      <vt:lpstr>Calibri Light</vt:lpstr>
      <vt:lpstr>Century Gothic</vt:lpstr>
      <vt:lpstr>Comic Sans MS</vt:lpstr>
      <vt:lpstr>Segoe Script</vt:lpstr>
      <vt:lpstr>Symbol</vt:lpstr>
      <vt:lpstr>Times New Roman</vt:lpstr>
      <vt:lpstr>Verdana</vt:lpstr>
      <vt:lpstr>Wingdings</vt:lpstr>
      <vt:lpstr>Wingdings 2</vt:lpstr>
      <vt:lpstr>Tema de Office</vt:lpstr>
      <vt:lpstr>1_Tema de Office</vt:lpstr>
      <vt:lpstr>Diseño predeterminado</vt:lpstr>
      <vt:lpstr>1_Brío</vt:lpstr>
      <vt:lpstr>Brío</vt:lpstr>
      <vt:lpstr>2_Tema de Office</vt:lpstr>
      <vt:lpstr>F030TGp</vt:lpstr>
      <vt:lpstr>4_Brío</vt:lpstr>
      <vt:lpstr>3_Tema de Office</vt:lpstr>
      <vt:lpstr>Diapositiva</vt:lpstr>
      <vt:lpstr>Tarea docente evaluativa del tema #3</vt:lpstr>
      <vt:lpstr>Comprensión y construcción del texto científico</vt:lpstr>
      <vt:lpstr>Presentación de PowerPoint</vt:lpstr>
      <vt:lpstr>Presentación de PowerPoint</vt:lpstr>
      <vt:lpstr>Textos Científicos</vt:lpstr>
      <vt:lpstr>Textos Científicos</vt:lpstr>
      <vt:lpstr>Textos Científicos</vt:lpstr>
      <vt:lpstr>EL TEXTO CIENTÍFICO ES UN REFLEJO DE LA ACTIVIDAD COGNOSCITIVA DEL HOMBRE  Y DEL PROGRESO DE LA CIENCIA Y DE LA TECNOLOGÍA, POR LO QUE POSEE LAS MISMAS CARACTERÍSTICAS QUE IDENTIFICAN LA CIENCIA</vt:lpstr>
      <vt:lpstr>Características del estilo profesional </vt:lpstr>
      <vt:lpstr>Características del estilo profesional</vt:lpstr>
      <vt:lpstr>Características del estilo profesional</vt:lpstr>
      <vt:lpstr>Errores en el estilo profesional </vt:lpstr>
      <vt:lpstr>Presentación de PowerPoint</vt:lpstr>
      <vt:lpstr>Presentación de PowerPoint</vt:lpstr>
      <vt:lpstr>Presentación de PowerPoint</vt:lpstr>
      <vt:lpstr>Presentación de PowerPoint</vt:lpstr>
      <vt:lpstr>Tipología textual del texto científico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Resumen: Tesis-Artículos</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Ana Laura</dc:creator>
  <cp:lastModifiedBy>Ana Laura</cp:lastModifiedBy>
  <cp:revision>116</cp:revision>
  <dcterms:created xsi:type="dcterms:W3CDTF">2018-02-15T20:52:44Z</dcterms:created>
  <dcterms:modified xsi:type="dcterms:W3CDTF">2021-05-09T12:02:38Z</dcterms:modified>
</cp:coreProperties>
</file>