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70" r:id="rId8"/>
    <p:sldId id="265" r:id="rId9"/>
    <p:sldId id="271" r:id="rId10"/>
    <p:sldId id="266" r:id="rId11"/>
    <p:sldId id="272" r:id="rId12"/>
    <p:sldId id="267" r:id="rId13"/>
    <p:sldId id="261" r:id="rId14"/>
    <p:sldId id="273" r:id="rId15"/>
    <p:sldId id="274" r:id="rId16"/>
    <p:sldId id="268" r:id="rId17"/>
    <p:sldId id="262"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CB3F0A-2786-4ED7-A6B5-C57748B66C45}"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s-ES"/>
        </a:p>
      </dgm:t>
    </dgm:pt>
    <dgm:pt modelId="{A0036A47-8261-400E-904E-E97D883DCAFE}">
      <dgm:prSet phldrT="[Texto]" custT="1"/>
      <dgm:spPr/>
      <dgm:t>
        <a:bodyPr/>
        <a:lstStyle/>
        <a:p>
          <a:r>
            <a:rPr lang="es-ES" sz="2800" b="1" i="1" dirty="0" smtClean="0"/>
            <a:t>TIEMPO LIBRE</a:t>
          </a:r>
          <a:endParaRPr lang="es-ES" sz="2800" b="1" i="1" dirty="0"/>
        </a:p>
      </dgm:t>
    </dgm:pt>
    <dgm:pt modelId="{CE1031FD-5ED2-4C33-9DB7-61F4F2822694}" type="parTrans" cxnId="{BC0ACE67-36CA-4EA0-8BD9-7DCD78428E2F}">
      <dgm:prSet/>
      <dgm:spPr/>
      <dgm:t>
        <a:bodyPr/>
        <a:lstStyle/>
        <a:p>
          <a:endParaRPr lang="es-ES"/>
        </a:p>
      </dgm:t>
    </dgm:pt>
    <dgm:pt modelId="{56E16608-D093-46A8-B005-55BA560D52A0}" type="sibTrans" cxnId="{BC0ACE67-36CA-4EA0-8BD9-7DCD78428E2F}">
      <dgm:prSet/>
      <dgm:spPr/>
      <dgm:t>
        <a:bodyPr/>
        <a:lstStyle/>
        <a:p>
          <a:endParaRPr lang="es-ES"/>
        </a:p>
      </dgm:t>
    </dgm:pt>
    <dgm:pt modelId="{5BD74799-F6F0-4384-A4B1-BE074FBA5D84}">
      <dgm:prSet phldrT="[Texto]"/>
      <dgm:spPr/>
      <dgm:t>
        <a:bodyPr/>
        <a:lstStyle/>
        <a:p>
          <a:r>
            <a:rPr lang="es-ES" b="1" i="1" dirty="0" smtClean="0"/>
            <a:t>PESCAR</a:t>
          </a:r>
          <a:endParaRPr lang="es-ES" b="1" i="1" dirty="0"/>
        </a:p>
      </dgm:t>
    </dgm:pt>
    <dgm:pt modelId="{5C884428-7280-4E16-B9B2-C5191C4504BB}" type="parTrans" cxnId="{C1CD7228-099F-4D0B-9C89-AC489AC6C261}">
      <dgm:prSet/>
      <dgm:spPr/>
      <dgm:t>
        <a:bodyPr/>
        <a:lstStyle/>
        <a:p>
          <a:endParaRPr lang="es-ES"/>
        </a:p>
      </dgm:t>
    </dgm:pt>
    <dgm:pt modelId="{2076624F-8A97-48C1-9031-D2798AF54237}" type="sibTrans" cxnId="{C1CD7228-099F-4D0B-9C89-AC489AC6C261}">
      <dgm:prSet/>
      <dgm:spPr/>
      <dgm:t>
        <a:bodyPr/>
        <a:lstStyle/>
        <a:p>
          <a:endParaRPr lang="es-ES"/>
        </a:p>
      </dgm:t>
    </dgm:pt>
    <dgm:pt modelId="{443ABFC6-B7CF-47C3-B586-D49E006511B9}">
      <dgm:prSet phldrT="[Texto]"/>
      <dgm:spPr/>
      <dgm:t>
        <a:bodyPr/>
        <a:lstStyle/>
        <a:p>
          <a:r>
            <a:rPr lang="es-ES" b="1" i="1" dirty="0" smtClean="0"/>
            <a:t>FIESTA</a:t>
          </a:r>
          <a:endParaRPr lang="es-ES" b="1" i="1" dirty="0"/>
        </a:p>
      </dgm:t>
    </dgm:pt>
    <dgm:pt modelId="{215A1CF3-54F7-4E8E-B00E-208F9CF44075}" type="parTrans" cxnId="{727F338E-CCDD-4080-93DF-2CD54E544038}">
      <dgm:prSet/>
      <dgm:spPr/>
      <dgm:t>
        <a:bodyPr/>
        <a:lstStyle/>
        <a:p>
          <a:endParaRPr lang="es-ES"/>
        </a:p>
      </dgm:t>
    </dgm:pt>
    <dgm:pt modelId="{E254D613-6200-48FC-A389-E24012E720A9}" type="sibTrans" cxnId="{727F338E-CCDD-4080-93DF-2CD54E544038}">
      <dgm:prSet/>
      <dgm:spPr/>
      <dgm:t>
        <a:bodyPr/>
        <a:lstStyle/>
        <a:p>
          <a:endParaRPr lang="es-ES"/>
        </a:p>
      </dgm:t>
    </dgm:pt>
    <dgm:pt modelId="{8D925A97-1307-42E6-84D6-913DD8606948}">
      <dgm:prSet phldrT="[Texto]"/>
      <dgm:spPr/>
      <dgm:t>
        <a:bodyPr/>
        <a:lstStyle/>
        <a:p>
          <a:r>
            <a:rPr lang="es-ES" b="1" i="1" dirty="0" smtClean="0"/>
            <a:t>VISITA A AMISTADES</a:t>
          </a:r>
          <a:endParaRPr lang="es-ES" b="1" i="1" dirty="0"/>
        </a:p>
      </dgm:t>
    </dgm:pt>
    <dgm:pt modelId="{799CB0E7-C993-43D0-814E-7DB5C5B0456E}" type="parTrans" cxnId="{F5DBE487-379C-4952-B009-D1D57CD87E17}">
      <dgm:prSet/>
      <dgm:spPr/>
      <dgm:t>
        <a:bodyPr/>
        <a:lstStyle/>
        <a:p>
          <a:endParaRPr lang="es-ES"/>
        </a:p>
      </dgm:t>
    </dgm:pt>
    <dgm:pt modelId="{4826D372-250E-4ECC-8518-AA03A7FCB5D3}" type="sibTrans" cxnId="{F5DBE487-379C-4952-B009-D1D57CD87E17}">
      <dgm:prSet/>
      <dgm:spPr/>
      <dgm:t>
        <a:bodyPr/>
        <a:lstStyle/>
        <a:p>
          <a:endParaRPr lang="es-ES"/>
        </a:p>
      </dgm:t>
    </dgm:pt>
    <dgm:pt modelId="{81B3FB2D-AC06-4FF8-A4D5-74FEE89EBDEE}">
      <dgm:prSet phldrT="[Texto]"/>
      <dgm:spPr/>
      <dgm:t>
        <a:bodyPr/>
        <a:lstStyle/>
        <a:p>
          <a:r>
            <a:rPr lang="es-ES" b="1" i="1" dirty="0" smtClean="0"/>
            <a:t>CINE</a:t>
          </a:r>
          <a:endParaRPr lang="es-ES" b="1" i="1" dirty="0"/>
        </a:p>
      </dgm:t>
    </dgm:pt>
    <dgm:pt modelId="{8812F8AD-6614-43B0-B092-D4AD58971D46}" type="parTrans" cxnId="{A52BD7F9-F02C-45C6-90DE-26147CC3DCCD}">
      <dgm:prSet/>
      <dgm:spPr/>
      <dgm:t>
        <a:bodyPr/>
        <a:lstStyle/>
        <a:p>
          <a:endParaRPr lang="es-ES"/>
        </a:p>
      </dgm:t>
    </dgm:pt>
    <dgm:pt modelId="{ECC9688D-C990-4605-ACDA-6668EDDC8030}" type="sibTrans" cxnId="{A52BD7F9-F02C-45C6-90DE-26147CC3DCCD}">
      <dgm:prSet/>
      <dgm:spPr/>
      <dgm:t>
        <a:bodyPr/>
        <a:lstStyle/>
        <a:p>
          <a:endParaRPr lang="es-ES"/>
        </a:p>
      </dgm:t>
    </dgm:pt>
    <dgm:pt modelId="{A45446E7-7DA2-4867-90C7-37A9827CEA7D}" type="pres">
      <dgm:prSet presAssocID="{C1CB3F0A-2786-4ED7-A6B5-C57748B66C45}" presName="cycle" presStyleCnt="0">
        <dgm:presLayoutVars>
          <dgm:chMax val="1"/>
          <dgm:dir/>
          <dgm:animLvl val="ctr"/>
          <dgm:resizeHandles val="exact"/>
        </dgm:presLayoutVars>
      </dgm:prSet>
      <dgm:spPr/>
      <dgm:t>
        <a:bodyPr/>
        <a:lstStyle/>
        <a:p>
          <a:endParaRPr lang="es-ES"/>
        </a:p>
      </dgm:t>
    </dgm:pt>
    <dgm:pt modelId="{289EEA61-314B-479B-AD6F-4072B2DBAF17}" type="pres">
      <dgm:prSet presAssocID="{A0036A47-8261-400E-904E-E97D883DCAFE}" presName="centerShape" presStyleLbl="node0" presStyleIdx="0" presStyleCnt="1"/>
      <dgm:spPr/>
      <dgm:t>
        <a:bodyPr/>
        <a:lstStyle/>
        <a:p>
          <a:endParaRPr lang="es-ES"/>
        </a:p>
      </dgm:t>
    </dgm:pt>
    <dgm:pt modelId="{F34F9D38-B54E-4110-B560-1D73C88F183D}" type="pres">
      <dgm:prSet presAssocID="{5C884428-7280-4E16-B9B2-C5191C4504BB}" presName="Name9" presStyleLbl="parChTrans1D2" presStyleIdx="0" presStyleCnt="4"/>
      <dgm:spPr/>
      <dgm:t>
        <a:bodyPr/>
        <a:lstStyle/>
        <a:p>
          <a:endParaRPr lang="es-ES"/>
        </a:p>
      </dgm:t>
    </dgm:pt>
    <dgm:pt modelId="{A9385C43-4C15-41D4-893B-1E8C42E3B5EB}" type="pres">
      <dgm:prSet presAssocID="{5C884428-7280-4E16-B9B2-C5191C4504BB}" presName="connTx" presStyleLbl="parChTrans1D2" presStyleIdx="0" presStyleCnt="4"/>
      <dgm:spPr/>
      <dgm:t>
        <a:bodyPr/>
        <a:lstStyle/>
        <a:p>
          <a:endParaRPr lang="es-ES"/>
        </a:p>
      </dgm:t>
    </dgm:pt>
    <dgm:pt modelId="{AA6D1BD3-2EC4-4285-B9C6-29F3AFC39189}" type="pres">
      <dgm:prSet presAssocID="{5BD74799-F6F0-4384-A4B1-BE074FBA5D84}" presName="node" presStyleLbl="node1" presStyleIdx="0" presStyleCnt="4">
        <dgm:presLayoutVars>
          <dgm:bulletEnabled val="1"/>
        </dgm:presLayoutVars>
      </dgm:prSet>
      <dgm:spPr/>
      <dgm:t>
        <a:bodyPr/>
        <a:lstStyle/>
        <a:p>
          <a:endParaRPr lang="es-ES"/>
        </a:p>
      </dgm:t>
    </dgm:pt>
    <dgm:pt modelId="{A55D1457-76BE-4C2F-9758-1C8AF8FCF651}" type="pres">
      <dgm:prSet presAssocID="{215A1CF3-54F7-4E8E-B00E-208F9CF44075}" presName="Name9" presStyleLbl="parChTrans1D2" presStyleIdx="1" presStyleCnt="4"/>
      <dgm:spPr/>
      <dgm:t>
        <a:bodyPr/>
        <a:lstStyle/>
        <a:p>
          <a:endParaRPr lang="es-ES"/>
        </a:p>
      </dgm:t>
    </dgm:pt>
    <dgm:pt modelId="{9AB02972-D498-46CE-B4F3-7506FA2001BF}" type="pres">
      <dgm:prSet presAssocID="{215A1CF3-54F7-4E8E-B00E-208F9CF44075}" presName="connTx" presStyleLbl="parChTrans1D2" presStyleIdx="1" presStyleCnt="4"/>
      <dgm:spPr/>
      <dgm:t>
        <a:bodyPr/>
        <a:lstStyle/>
        <a:p>
          <a:endParaRPr lang="es-ES"/>
        </a:p>
      </dgm:t>
    </dgm:pt>
    <dgm:pt modelId="{5914405A-F0B5-4AE5-8687-476C48F880C5}" type="pres">
      <dgm:prSet presAssocID="{443ABFC6-B7CF-47C3-B586-D49E006511B9}" presName="node" presStyleLbl="node1" presStyleIdx="1" presStyleCnt="4">
        <dgm:presLayoutVars>
          <dgm:bulletEnabled val="1"/>
        </dgm:presLayoutVars>
      </dgm:prSet>
      <dgm:spPr/>
      <dgm:t>
        <a:bodyPr/>
        <a:lstStyle/>
        <a:p>
          <a:endParaRPr lang="es-ES"/>
        </a:p>
      </dgm:t>
    </dgm:pt>
    <dgm:pt modelId="{EE0C7E2A-F931-481F-AB31-A2B6B73D5DAE}" type="pres">
      <dgm:prSet presAssocID="{799CB0E7-C993-43D0-814E-7DB5C5B0456E}" presName="Name9" presStyleLbl="parChTrans1D2" presStyleIdx="2" presStyleCnt="4"/>
      <dgm:spPr/>
      <dgm:t>
        <a:bodyPr/>
        <a:lstStyle/>
        <a:p>
          <a:endParaRPr lang="es-ES"/>
        </a:p>
      </dgm:t>
    </dgm:pt>
    <dgm:pt modelId="{C60FD9EC-EC85-4839-9398-04D2BB930C8E}" type="pres">
      <dgm:prSet presAssocID="{799CB0E7-C993-43D0-814E-7DB5C5B0456E}" presName="connTx" presStyleLbl="parChTrans1D2" presStyleIdx="2" presStyleCnt="4"/>
      <dgm:spPr/>
      <dgm:t>
        <a:bodyPr/>
        <a:lstStyle/>
        <a:p>
          <a:endParaRPr lang="es-ES"/>
        </a:p>
      </dgm:t>
    </dgm:pt>
    <dgm:pt modelId="{CA17A1C7-A77E-4188-9EB7-1ACE5E7A7CA2}" type="pres">
      <dgm:prSet presAssocID="{8D925A97-1307-42E6-84D6-913DD8606948}" presName="node" presStyleLbl="node1" presStyleIdx="2" presStyleCnt="4">
        <dgm:presLayoutVars>
          <dgm:bulletEnabled val="1"/>
        </dgm:presLayoutVars>
      </dgm:prSet>
      <dgm:spPr/>
      <dgm:t>
        <a:bodyPr/>
        <a:lstStyle/>
        <a:p>
          <a:endParaRPr lang="es-ES"/>
        </a:p>
      </dgm:t>
    </dgm:pt>
    <dgm:pt modelId="{C95FB851-9049-49E8-BAA4-B80B7B71EAD9}" type="pres">
      <dgm:prSet presAssocID="{8812F8AD-6614-43B0-B092-D4AD58971D46}" presName="Name9" presStyleLbl="parChTrans1D2" presStyleIdx="3" presStyleCnt="4"/>
      <dgm:spPr/>
      <dgm:t>
        <a:bodyPr/>
        <a:lstStyle/>
        <a:p>
          <a:endParaRPr lang="es-ES"/>
        </a:p>
      </dgm:t>
    </dgm:pt>
    <dgm:pt modelId="{B0EFA5CA-A535-4AB1-9B94-2F852EB70DF7}" type="pres">
      <dgm:prSet presAssocID="{8812F8AD-6614-43B0-B092-D4AD58971D46}" presName="connTx" presStyleLbl="parChTrans1D2" presStyleIdx="3" presStyleCnt="4"/>
      <dgm:spPr/>
      <dgm:t>
        <a:bodyPr/>
        <a:lstStyle/>
        <a:p>
          <a:endParaRPr lang="es-ES"/>
        </a:p>
      </dgm:t>
    </dgm:pt>
    <dgm:pt modelId="{71ECDFF4-F329-4CEE-816A-E868B7E642AA}" type="pres">
      <dgm:prSet presAssocID="{81B3FB2D-AC06-4FF8-A4D5-74FEE89EBDEE}" presName="node" presStyleLbl="node1" presStyleIdx="3" presStyleCnt="4">
        <dgm:presLayoutVars>
          <dgm:bulletEnabled val="1"/>
        </dgm:presLayoutVars>
      </dgm:prSet>
      <dgm:spPr/>
      <dgm:t>
        <a:bodyPr/>
        <a:lstStyle/>
        <a:p>
          <a:endParaRPr lang="es-ES"/>
        </a:p>
      </dgm:t>
    </dgm:pt>
  </dgm:ptLst>
  <dgm:cxnLst>
    <dgm:cxn modelId="{B59C7678-3729-40C7-8A00-D6296333C91D}" type="presOf" srcId="{215A1CF3-54F7-4E8E-B00E-208F9CF44075}" destId="{9AB02972-D498-46CE-B4F3-7506FA2001BF}" srcOrd="1" destOrd="0" presId="urn:microsoft.com/office/officeart/2005/8/layout/radial1"/>
    <dgm:cxn modelId="{C1CD7228-099F-4D0B-9C89-AC489AC6C261}" srcId="{A0036A47-8261-400E-904E-E97D883DCAFE}" destId="{5BD74799-F6F0-4384-A4B1-BE074FBA5D84}" srcOrd="0" destOrd="0" parTransId="{5C884428-7280-4E16-B9B2-C5191C4504BB}" sibTransId="{2076624F-8A97-48C1-9031-D2798AF54237}"/>
    <dgm:cxn modelId="{727F338E-CCDD-4080-93DF-2CD54E544038}" srcId="{A0036A47-8261-400E-904E-E97D883DCAFE}" destId="{443ABFC6-B7CF-47C3-B586-D49E006511B9}" srcOrd="1" destOrd="0" parTransId="{215A1CF3-54F7-4E8E-B00E-208F9CF44075}" sibTransId="{E254D613-6200-48FC-A389-E24012E720A9}"/>
    <dgm:cxn modelId="{42FA9F60-611C-4876-AD16-D5D28ED35306}" type="presOf" srcId="{81B3FB2D-AC06-4FF8-A4D5-74FEE89EBDEE}" destId="{71ECDFF4-F329-4CEE-816A-E868B7E642AA}" srcOrd="0" destOrd="0" presId="urn:microsoft.com/office/officeart/2005/8/layout/radial1"/>
    <dgm:cxn modelId="{2B8D02B4-739E-4CB6-8B6D-95C191CCFC61}" type="presOf" srcId="{8812F8AD-6614-43B0-B092-D4AD58971D46}" destId="{C95FB851-9049-49E8-BAA4-B80B7B71EAD9}" srcOrd="0" destOrd="0" presId="urn:microsoft.com/office/officeart/2005/8/layout/radial1"/>
    <dgm:cxn modelId="{744252F9-E72B-40CD-A131-3B1FAAE0B85A}" type="presOf" srcId="{799CB0E7-C993-43D0-814E-7DB5C5B0456E}" destId="{C60FD9EC-EC85-4839-9398-04D2BB930C8E}" srcOrd="1" destOrd="0" presId="urn:microsoft.com/office/officeart/2005/8/layout/radial1"/>
    <dgm:cxn modelId="{DBCA11F7-CA93-4934-BBA7-18BE8696C719}" type="presOf" srcId="{5C884428-7280-4E16-B9B2-C5191C4504BB}" destId="{F34F9D38-B54E-4110-B560-1D73C88F183D}" srcOrd="0" destOrd="0" presId="urn:microsoft.com/office/officeart/2005/8/layout/radial1"/>
    <dgm:cxn modelId="{CB16B9DF-9097-43DC-B7F4-EE0970318DC9}" type="presOf" srcId="{8812F8AD-6614-43B0-B092-D4AD58971D46}" destId="{B0EFA5CA-A535-4AB1-9B94-2F852EB70DF7}" srcOrd="1" destOrd="0" presId="urn:microsoft.com/office/officeart/2005/8/layout/radial1"/>
    <dgm:cxn modelId="{6015171A-5779-412E-8294-FE2A34D63470}" type="presOf" srcId="{799CB0E7-C993-43D0-814E-7DB5C5B0456E}" destId="{EE0C7E2A-F931-481F-AB31-A2B6B73D5DAE}" srcOrd="0" destOrd="0" presId="urn:microsoft.com/office/officeart/2005/8/layout/radial1"/>
    <dgm:cxn modelId="{BC0ACE67-36CA-4EA0-8BD9-7DCD78428E2F}" srcId="{C1CB3F0A-2786-4ED7-A6B5-C57748B66C45}" destId="{A0036A47-8261-400E-904E-E97D883DCAFE}" srcOrd="0" destOrd="0" parTransId="{CE1031FD-5ED2-4C33-9DB7-61F4F2822694}" sibTransId="{56E16608-D093-46A8-B005-55BA560D52A0}"/>
    <dgm:cxn modelId="{A52BD7F9-F02C-45C6-90DE-26147CC3DCCD}" srcId="{A0036A47-8261-400E-904E-E97D883DCAFE}" destId="{81B3FB2D-AC06-4FF8-A4D5-74FEE89EBDEE}" srcOrd="3" destOrd="0" parTransId="{8812F8AD-6614-43B0-B092-D4AD58971D46}" sibTransId="{ECC9688D-C990-4605-ACDA-6668EDDC8030}"/>
    <dgm:cxn modelId="{8E336EE5-F673-4ADF-BBDD-DE20D412D0A2}" type="presOf" srcId="{8D925A97-1307-42E6-84D6-913DD8606948}" destId="{CA17A1C7-A77E-4188-9EB7-1ACE5E7A7CA2}" srcOrd="0" destOrd="0" presId="urn:microsoft.com/office/officeart/2005/8/layout/radial1"/>
    <dgm:cxn modelId="{C899885C-EE3B-4045-9170-C9093F4874E0}" type="presOf" srcId="{5C884428-7280-4E16-B9B2-C5191C4504BB}" destId="{A9385C43-4C15-41D4-893B-1E8C42E3B5EB}" srcOrd="1" destOrd="0" presId="urn:microsoft.com/office/officeart/2005/8/layout/radial1"/>
    <dgm:cxn modelId="{F5DBE487-379C-4952-B009-D1D57CD87E17}" srcId="{A0036A47-8261-400E-904E-E97D883DCAFE}" destId="{8D925A97-1307-42E6-84D6-913DD8606948}" srcOrd="2" destOrd="0" parTransId="{799CB0E7-C993-43D0-814E-7DB5C5B0456E}" sibTransId="{4826D372-250E-4ECC-8518-AA03A7FCB5D3}"/>
    <dgm:cxn modelId="{626DC309-4D17-48D0-8154-A56CEDA83125}" type="presOf" srcId="{A0036A47-8261-400E-904E-E97D883DCAFE}" destId="{289EEA61-314B-479B-AD6F-4072B2DBAF17}" srcOrd="0" destOrd="0" presId="urn:microsoft.com/office/officeart/2005/8/layout/radial1"/>
    <dgm:cxn modelId="{A750FEC4-FE45-4DC8-AE01-38347BD893BD}" type="presOf" srcId="{443ABFC6-B7CF-47C3-B586-D49E006511B9}" destId="{5914405A-F0B5-4AE5-8687-476C48F880C5}" srcOrd="0" destOrd="0" presId="urn:microsoft.com/office/officeart/2005/8/layout/radial1"/>
    <dgm:cxn modelId="{6D1C4DEA-A8A6-4E2E-B881-17C8CEDC6956}" type="presOf" srcId="{C1CB3F0A-2786-4ED7-A6B5-C57748B66C45}" destId="{A45446E7-7DA2-4867-90C7-37A9827CEA7D}" srcOrd="0" destOrd="0" presId="urn:microsoft.com/office/officeart/2005/8/layout/radial1"/>
    <dgm:cxn modelId="{B9D3A5A7-DA0A-4D0E-A766-1FE5E63706B4}" type="presOf" srcId="{215A1CF3-54F7-4E8E-B00E-208F9CF44075}" destId="{A55D1457-76BE-4C2F-9758-1C8AF8FCF651}" srcOrd="0" destOrd="0" presId="urn:microsoft.com/office/officeart/2005/8/layout/radial1"/>
    <dgm:cxn modelId="{460451EC-7098-4E70-BE38-465E06B04A33}" type="presOf" srcId="{5BD74799-F6F0-4384-A4B1-BE074FBA5D84}" destId="{AA6D1BD3-2EC4-4285-B9C6-29F3AFC39189}" srcOrd="0" destOrd="0" presId="urn:microsoft.com/office/officeart/2005/8/layout/radial1"/>
    <dgm:cxn modelId="{32AA0C0C-8BB1-44F9-968A-449766696649}" type="presParOf" srcId="{A45446E7-7DA2-4867-90C7-37A9827CEA7D}" destId="{289EEA61-314B-479B-AD6F-4072B2DBAF17}" srcOrd="0" destOrd="0" presId="urn:microsoft.com/office/officeart/2005/8/layout/radial1"/>
    <dgm:cxn modelId="{436593D3-7725-45EF-BCFC-4947108CBF47}" type="presParOf" srcId="{A45446E7-7DA2-4867-90C7-37A9827CEA7D}" destId="{F34F9D38-B54E-4110-B560-1D73C88F183D}" srcOrd="1" destOrd="0" presId="urn:microsoft.com/office/officeart/2005/8/layout/radial1"/>
    <dgm:cxn modelId="{0F8CED29-FC1F-4BE0-9677-0AA54BE0288F}" type="presParOf" srcId="{F34F9D38-B54E-4110-B560-1D73C88F183D}" destId="{A9385C43-4C15-41D4-893B-1E8C42E3B5EB}" srcOrd="0" destOrd="0" presId="urn:microsoft.com/office/officeart/2005/8/layout/radial1"/>
    <dgm:cxn modelId="{2A9496BF-B9FA-414B-A75C-806E84D2066C}" type="presParOf" srcId="{A45446E7-7DA2-4867-90C7-37A9827CEA7D}" destId="{AA6D1BD3-2EC4-4285-B9C6-29F3AFC39189}" srcOrd="2" destOrd="0" presId="urn:microsoft.com/office/officeart/2005/8/layout/radial1"/>
    <dgm:cxn modelId="{9C5E1A21-C648-4C1C-9321-AA7ABD720907}" type="presParOf" srcId="{A45446E7-7DA2-4867-90C7-37A9827CEA7D}" destId="{A55D1457-76BE-4C2F-9758-1C8AF8FCF651}" srcOrd="3" destOrd="0" presId="urn:microsoft.com/office/officeart/2005/8/layout/radial1"/>
    <dgm:cxn modelId="{ED0BB1E9-C0CD-4597-AA86-84584FAAB7FF}" type="presParOf" srcId="{A55D1457-76BE-4C2F-9758-1C8AF8FCF651}" destId="{9AB02972-D498-46CE-B4F3-7506FA2001BF}" srcOrd="0" destOrd="0" presId="urn:microsoft.com/office/officeart/2005/8/layout/radial1"/>
    <dgm:cxn modelId="{A1DC09AC-E950-4691-AEF4-7D8B53B24B0B}" type="presParOf" srcId="{A45446E7-7DA2-4867-90C7-37A9827CEA7D}" destId="{5914405A-F0B5-4AE5-8687-476C48F880C5}" srcOrd="4" destOrd="0" presId="urn:microsoft.com/office/officeart/2005/8/layout/radial1"/>
    <dgm:cxn modelId="{67F92B84-EB26-43FB-8DEA-3B1F8A598441}" type="presParOf" srcId="{A45446E7-7DA2-4867-90C7-37A9827CEA7D}" destId="{EE0C7E2A-F931-481F-AB31-A2B6B73D5DAE}" srcOrd="5" destOrd="0" presId="urn:microsoft.com/office/officeart/2005/8/layout/radial1"/>
    <dgm:cxn modelId="{B7E7E971-DD5A-4B2D-8AC7-6AC290E08568}" type="presParOf" srcId="{EE0C7E2A-F931-481F-AB31-A2B6B73D5DAE}" destId="{C60FD9EC-EC85-4839-9398-04D2BB930C8E}" srcOrd="0" destOrd="0" presId="urn:microsoft.com/office/officeart/2005/8/layout/radial1"/>
    <dgm:cxn modelId="{456B19B8-DEEF-486C-B10E-1150213A0CF7}" type="presParOf" srcId="{A45446E7-7DA2-4867-90C7-37A9827CEA7D}" destId="{CA17A1C7-A77E-4188-9EB7-1ACE5E7A7CA2}" srcOrd="6" destOrd="0" presId="urn:microsoft.com/office/officeart/2005/8/layout/radial1"/>
    <dgm:cxn modelId="{83C589C4-9921-47BB-8C7E-82501A3A5BE3}" type="presParOf" srcId="{A45446E7-7DA2-4867-90C7-37A9827CEA7D}" destId="{C95FB851-9049-49E8-BAA4-B80B7B71EAD9}" srcOrd="7" destOrd="0" presId="urn:microsoft.com/office/officeart/2005/8/layout/radial1"/>
    <dgm:cxn modelId="{8832ABD6-5766-4978-89AE-A18CFBDD7A4B}" type="presParOf" srcId="{C95FB851-9049-49E8-BAA4-B80B7B71EAD9}" destId="{B0EFA5CA-A535-4AB1-9B94-2F852EB70DF7}" srcOrd="0" destOrd="0" presId="urn:microsoft.com/office/officeart/2005/8/layout/radial1"/>
    <dgm:cxn modelId="{811648E8-5945-4EE3-A361-799FEC8DB280}" type="presParOf" srcId="{A45446E7-7DA2-4867-90C7-37A9827CEA7D}" destId="{71ECDFF4-F329-4CEE-816A-E868B7E642AA}"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4747B6-4514-4E41-93F1-2BE82C7AEC46}"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s-ES"/>
        </a:p>
      </dgm:t>
    </dgm:pt>
    <dgm:pt modelId="{089D3834-D642-40D0-B818-26C12793C2C1}">
      <dgm:prSet phldrT="[Texto]"/>
      <dgm:spPr/>
      <dgm:t>
        <a:bodyPr/>
        <a:lstStyle/>
        <a:p>
          <a:r>
            <a:rPr lang="es-ES" dirty="0" smtClean="0"/>
            <a:t>LEER</a:t>
          </a:r>
          <a:endParaRPr lang="es-ES" dirty="0"/>
        </a:p>
      </dgm:t>
    </dgm:pt>
    <dgm:pt modelId="{04218514-F38A-499C-9093-55667E902433}" type="parTrans" cxnId="{73EDE65E-8412-4AFB-9EE1-7B2A9559D263}">
      <dgm:prSet/>
      <dgm:spPr/>
      <dgm:t>
        <a:bodyPr/>
        <a:lstStyle/>
        <a:p>
          <a:endParaRPr lang="es-ES"/>
        </a:p>
      </dgm:t>
    </dgm:pt>
    <dgm:pt modelId="{01FCEF3C-CFE6-41D2-9896-EA2E26706B53}" type="sibTrans" cxnId="{73EDE65E-8412-4AFB-9EE1-7B2A9559D263}">
      <dgm:prSet/>
      <dgm:spPr/>
      <dgm:t>
        <a:bodyPr/>
        <a:lstStyle/>
        <a:p>
          <a:endParaRPr lang="es-ES"/>
        </a:p>
      </dgm:t>
    </dgm:pt>
    <dgm:pt modelId="{BB50A663-D384-4A13-A2EC-479F55FDE59B}">
      <dgm:prSet phldrT="[Texto]"/>
      <dgm:spPr/>
      <dgm:t>
        <a:bodyPr/>
        <a:lstStyle/>
        <a:p>
          <a:r>
            <a:rPr lang="es-ES" dirty="0" smtClean="0"/>
            <a:t>VER TV</a:t>
          </a:r>
          <a:endParaRPr lang="es-ES" dirty="0"/>
        </a:p>
      </dgm:t>
    </dgm:pt>
    <dgm:pt modelId="{859EA9EA-7247-46CC-8D1F-5C2479B80B3B}" type="parTrans" cxnId="{C83C08BC-8C00-46FD-A61E-C44DFA0730D9}">
      <dgm:prSet/>
      <dgm:spPr/>
      <dgm:t>
        <a:bodyPr/>
        <a:lstStyle/>
        <a:p>
          <a:endParaRPr lang="es-ES"/>
        </a:p>
      </dgm:t>
    </dgm:pt>
    <dgm:pt modelId="{9F06FF7F-7D79-4DF3-A8E9-47F417AF0CB2}" type="sibTrans" cxnId="{C83C08BC-8C00-46FD-A61E-C44DFA0730D9}">
      <dgm:prSet/>
      <dgm:spPr/>
      <dgm:t>
        <a:bodyPr/>
        <a:lstStyle/>
        <a:p>
          <a:endParaRPr lang="es-ES"/>
        </a:p>
      </dgm:t>
    </dgm:pt>
    <dgm:pt modelId="{A6E1B2FE-C9C6-4B8F-BBC7-9D8572DE195B}">
      <dgm:prSet phldrT="[Texto]"/>
      <dgm:spPr/>
      <dgm:t>
        <a:bodyPr/>
        <a:lstStyle/>
        <a:p>
          <a:r>
            <a:rPr lang="es-ES" dirty="0" smtClean="0"/>
            <a:t>VER VIDEO (SANO)</a:t>
          </a:r>
          <a:endParaRPr lang="es-ES" dirty="0"/>
        </a:p>
      </dgm:t>
    </dgm:pt>
    <dgm:pt modelId="{C8991E92-558B-4482-98B2-5C4637C06E49}" type="parTrans" cxnId="{5673949D-D9E6-468C-BA38-71C31919B8B1}">
      <dgm:prSet/>
      <dgm:spPr/>
      <dgm:t>
        <a:bodyPr/>
        <a:lstStyle/>
        <a:p>
          <a:endParaRPr lang="es-ES"/>
        </a:p>
      </dgm:t>
    </dgm:pt>
    <dgm:pt modelId="{729FE9F4-8879-46FB-8A5B-C426DD397171}" type="sibTrans" cxnId="{5673949D-D9E6-468C-BA38-71C31919B8B1}">
      <dgm:prSet/>
      <dgm:spPr/>
      <dgm:t>
        <a:bodyPr/>
        <a:lstStyle/>
        <a:p>
          <a:endParaRPr lang="es-ES"/>
        </a:p>
      </dgm:t>
    </dgm:pt>
    <dgm:pt modelId="{691B47DB-CBBE-4CA9-BFCC-0AB94EF4B8F6}">
      <dgm:prSet phldrT="[Texto]"/>
      <dgm:spPr/>
      <dgm:t>
        <a:bodyPr/>
        <a:lstStyle/>
        <a:p>
          <a:r>
            <a:rPr lang="es-ES" dirty="0" smtClean="0"/>
            <a:t>OIR MÚSICA</a:t>
          </a:r>
          <a:endParaRPr lang="es-ES" dirty="0"/>
        </a:p>
      </dgm:t>
    </dgm:pt>
    <dgm:pt modelId="{EF3AFD89-8790-4D8B-9E7E-1117911FD32B}" type="parTrans" cxnId="{B4629832-E1EE-409B-91E8-E37DB7A2D5B6}">
      <dgm:prSet/>
      <dgm:spPr/>
      <dgm:t>
        <a:bodyPr/>
        <a:lstStyle/>
        <a:p>
          <a:endParaRPr lang="es-ES"/>
        </a:p>
      </dgm:t>
    </dgm:pt>
    <dgm:pt modelId="{E67F60BF-A185-40FE-A66E-EA69B395E51C}" type="sibTrans" cxnId="{B4629832-E1EE-409B-91E8-E37DB7A2D5B6}">
      <dgm:prSet/>
      <dgm:spPr/>
      <dgm:t>
        <a:bodyPr/>
        <a:lstStyle/>
        <a:p>
          <a:endParaRPr lang="es-ES"/>
        </a:p>
      </dgm:t>
    </dgm:pt>
    <dgm:pt modelId="{22B3104A-A1CA-4837-8A55-099437919EA4}">
      <dgm:prSet phldrT="[Texto]"/>
      <dgm:spPr/>
      <dgm:t>
        <a:bodyPr/>
        <a:lstStyle/>
        <a:p>
          <a:r>
            <a:rPr lang="es-ES" dirty="0" smtClean="0"/>
            <a:t>DORMIR UN SIESTA</a:t>
          </a:r>
          <a:endParaRPr lang="es-ES" dirty="0"/>
        </a:p>
      </dgm:t>
    </dgm:pt>
    <dgm:pt modelId="{9901F698-E3F7-4B84-AF6F-9E271CBB2644}" type="parTrans" cxnId="{AF19E942-6532-4B66-9C43-845AA0BD3FF4}">
      <dgm:prSet/>
      <dgm:spPr/>
      <dgm:t>
        <a:bodyPr/>
        <a:lstStyle/>
        <a:p>
          <a:endParaRPr lang="es-ES"/>
        </a:p>
      </dgm:t>
    </dgm:pt>
    <dgm:pt modelId="{A5E8F181-3D9D-499B-9652-9F3F6441C596}" type="sibTrans" cxnId="{AF19E942-6532-4B66-9C43-845AA0BD3FF4}">
      <dgm:prSet/>
      <dgm:spPr/>
      <dgm:t>
        <a:bodyPr/>
        <a:lstStyle/>
        <a:p>
          <a:endParaRPr lang="es-ES"/>
        </a:p>
      </dgm:t>
    </dgm:pt>
    <dgm:pt modelId="{38CB9304-11F1-4478-B68F-05F11E91F493}" type="pres">
      <dgm:prSet presAssocID="{EE4747B6-4514-4E41-93F1-2BE82C7AEC46}" presName="cycle" presStyleCnt="0">
        <dgm:presLayoutVars>
          <dgm:dir/>
          <dgm:resizeHandles val="exact"/>
        </dgm:presLayoutVars>
      </dgm:prSet>
      <dgm:spPr/>
      <dgm:t>
        <a:bodyPr/>
        <a:lstStyle/>
        <a:p>
          <a:endParaRPr lang="es-ES"/>
        </a:p>
      </dgm:t>
    </dgm:pt>
    <dgm:pt modelId="{7297BFC4-1303-4576-B0B7-005656A889A4}" type="pres">
      <dgm:prSet presAssocID="{089D3834-D642-40D0-B818-26C12793C2C1}" presName="dummy" presStyleCnt="0"/>
      <dgm:spPr/>
    </dgm:pt>
    <dgm:pt modelId="{BAA4C73F-7E44-4E34-97EC-16AE37B9379D}" type="pres">
      <dgm:prSet presAssocID="{089D3834-D642-40D0-B818-26C12793C2C1}" presName="node" presStyleLbl="revTx" presStyleIdx="0" presStyleCnt="5">
        <dgm:presLayoutVars>
          <dgm:bulletEnabled val="1"/>
        </dgm:presLayoutVars>
      </dgm:prSet>
      <dgm:spPr/>
      <dgm:t>
        <a:bodyPr/>
        <a:lstStyle/>
        <a:p>
          <a:endParaRPr lang="es-ES"/>
        </a:p>
      </dgm:t>
    </dgm:pt>
    <dgm:pt modelId="{BE1CD17E-2EA2-4C84-B00B-961139EC672C}" type="pres">
      <dgm:prSet presAssocID="{01FCEF3C-CFE6-41D2-9896-EA2E26706B53}" presName="sibTrans" presStyleLbl="node1" presStyleIdx="0" presStyleCnt="5"/>
      <dgm:spPr/>
      <dgm:t>
        <a:bodyPr/>
        <a:lstStyle/>
        <a:p>
          <a:endParaRPr lang="es-ES"/>
        </a:p>
      </dgm:t>
    </dgm:pt>
    <dgm:pt modelId="{788AF7DE-6D1F-41C5-BC40-6705ABEA19A0}" type="pres">
      <dgm:prSet presAssocID="{BB50A663-D384-4A13-A2EC-479F55FDE59B}" presName="dummy" presStyleCnt="0"/>
      <dgm:spPr/>
    </dgm:pt>
    <dgm:pt modelId="{2E7C5821-E2CA-4126-B28B-22C27EB3CB13}" type="pres">
      <dgm:prSet presAssocID="{BB50A663-D384-4A13-A2EC-479F55FDE59B}" presName="node" presStyleLbl="revTx" presStyleIdx="1" presStyleCnt="5">
        <dgm:presLayoutVars>
          <dgm:bulletEnabled val="1"/>
        </dgm:presLayoutVars>
      </dgm:prSet>
      <dgm:spPr/>
      <dgm:t>
        <a:bodyPr/>
        <a:lstStyle/>
        <a:p>
          <a:endParaRPr lang="es-ES"/>
        </a:p>
      </dgm:t>
    </dgm:pt>
    <dgm:pt modelId="{C5742CF1-F317-40EF-95CF-401D16359BED}" type="pres">
      <dgm:prSet presAssocID="{9F06FF7F-7D79-4DF3-A8E9-47F417AF0CB2}" presName="sibTrans" presStyleLbl="node1" presStyleIdx="1" presStyleCnt="5"/>
      <dgm:spPr/>
      <dgm:t>
        <a:bodyPr/>
        <a:lstStyle/>
        <a:p>
          <a:endParaRPr lang="es-ES"/>
        </a:p>
      </dgm:t>
    </dgm:pt>
    <dgm:pt modelId="{19E07918-E736-4D93-BD80-9F30B0B007B8}" type="pres">
      <dgm:prSet presAssocID="{A6E1B2FE-C9C6-4B8F-BBC7-9D8572DE195B}" presName="dummy" presStyleCnt="0"/>
      <dgm:spPr/>
    </dgm:pt>
    <dgm:pt modelId="{5DBDF1A7-21BA-4697-9F7C-8A5FAA6B02AF}" type="pres">
      <dgm:prSet presAssocID="{A6E1B2FE-C9C6-4B8F-BBC7-9D8572DE195B}" presName="node" presStyleLbl="revTx" presStyleIdx="2" presStyleCnt="5">
        <dgm:presLayoutVars>
          <dgm:bulletEnabled val="1"/>
        </dgm:presLayoutVars>
      </dgm:prSet>
      <dgm:spPr/>
      <dgm:t>
        <a:bodyPr/>
        <a:lstStyle/>
        <a:p>
          <a:endParaRPr lang="es-ES"/>
        </a:p>
      </dgm:t>
    </dgm:pt>
    <dgm:pt modelId="{EEE59365-3D72-4A51-9886-43123C1F7E74}" type="pres">
      <dgm:prSet presAssocID="{729FE9F4-8879-46FB-8A5B-C426DD397171}" presName="sibTrans" presStyleLbl="node1" presStyleIdx="2" presStyleCnt="5"/>
      <dgm:spPr/>
      <dgm:t>
        <a:bodyPr/>
        <a:lstStyle/>
        <a:p>
          <a:endParaRPr lang="es-ES"/>
        </a:p>
      </dgm:t>
    </dgm:pt>
    <dgm:pt modelId="{2A8F0FDF-AD3C-4454-866D-A7E80349F076}" type="pres">
      <dgm:prSet presAssocID="{691B47DB-CBBE-4CA9-BFCC-0AB94EF4B8F6}" presName="dummy" presStyleCnt="0"/>
      <dgm:spPr/>
    </dgm:pt>
    <dgm:pt modelId="{2EA11FFF-2B69-40D7-B344-9C5FB45224F8}" type="pres">
      <dgm:prSet presAssocID="{691B47DB-CBBE-4CA9-BFCC-0AB94EF4B8F6}" presName="node" presStyleLbl="revTx" presStyleIdx="3" presStyleCnt="5">
        <dgm:presLayoutVars>
          <dgm:bulletEnabled val="1"/>
        </dgm:presLayoutVars>
      </dgm:prSet>
      <dgm:spPr/>
      <dgm:t>
        <a:bodyPr/>
        <a:lstStyle/>
        <a:p>
          <a:endParaRPr lang="es-ES"/>
        </a:p>
      </dgm:t>
    </dgm:pt>
    <dgm:pt modelId="{F8786DF3-510D-4754-9D9E-EBC3E4F08692}" type="pres">
      <dgm:prSet presAssocID="{E67F60BF-A185-40FE-A66E-EA69B395E51C}" presName="sibTrans" presStyleLbl="node1" presStyleIdx="3" presStyleCnt="5"/>
      <dgm:spPr/>
      <dgm:t>
        <a:bodyPr/>
        <a:lstStyle/>
        <a:p>
          <a:endParaRPr lang="es-ES"/>
        </a:p>
      </dgm:t>
    </dgm:pt>
    <dgm:pt modelId="{F6F09F03-8A60-4350-8F44-A65951B1CD90}" type="pres">
      <dgm:prSet presAssocID="{22B3104A-A1CA-4837-8A55-099437919EA4}" presName="dummy" presStyleCnt="0"/>
      <dgm:spPr/>
    </dgm:pt>
    <dgm:pt modelId="{FA1938C6-A203-45C9-AC12-B46EEBB51E54}" type="pres">
      <dgm:prSet presAssocID="{22B3104A-A1CA-4837-8A55-099437919EA4}" presName="node" presStyleLbl="revTx" presStyleIdx="4" presStyleCnt="5">
        <dgm:presLayoutVars>
          <dgm:bulletEnabled val="1"/>
        </dgm:presLayoutVars>
      </dgm:prSet>
      <dgm:spPr/>
      <dgm:t>
        <a:bodyPr/>
        <a:lstStyle/>
        <a:p>
          <a:endParaRPr lang="es-ES"/>
        </a:p>
      </dgm:t>
    </dgm:pt>
    <dgm:pt modelId="{85E62B77-2242-424E-A5BD-13E50C6FF5CE}" type="pres">
      <dgm:prSet presAssocID="{A5E8F181-3D9D-499B-9652-9F3F6441C596}" presName="sibTrans" presStyleLbl="node1" presStyleIdx="4" presStyleCnt="5"/>
      <dgm:spPr/>
      <dgm:t>
        <a:bodyPr/>
        <a:lstStyle/>
        <a:p>
          <a:endParaRPr lang="es-ES"/>
        </a:p>
      </dgm:t>
    </dgm:pt>
  </dgm:ptLst>
  <dgm:cxnLst>
    <dgm:cxn modelId="{B4629832-E1EE-409B-91E8-E37DB7A2D5B6}" srcId="{EE4747B6-4514-4E41-93F1-2BE82C7AEC46}" destId="{691B47DB-CBBE-4CA9-BFCC-0AB94EF4B8F6}" srcOrd="3" destOrd="0" parTransId="{EF3AFD89-8790-4D8B-9E7E-1117911FD32B}" sibTransId="{E67F60BF-A185-40FE-A66E-EA69B395E51C}"/>
    <dgm:cxn modelId="{73EDE65E-8412-4AFB-9EE1-7B2A9559D263}" srcId="{EE4747B6-4514-4E41-93F1-2BE82C7AEC46}" destId="{089D3834-D642-40D0-B818-26C12793C2C1}" srcOrd="0" destOrd="0" parTransId="{04218514-F38A-499C-9093-55667E902433}" sibTransId="{01FCEF3C-CFE6-41D2-9896-EA2E26706B53}"/>
    <dgm:cxn modelId="{A3658C91-C7DF-4B1A-80A6-49D0B37B2E02}" type="presOf" srcId="{089D3834-D642-40D0-B818-26C12793C2C1}" destId="{BAA4C73F-7E44-4E34-97EC-16AE37B9379D}" srcOrd="0" destOrd="0" presId="urn:microsoft.com/office/officeart/2005/8/layout/cycle1"/>
    <dgm:cxn modelId="{451205FA-5EF4-4ABE-94C7-8472ACE2C4CC}" type="presOf" srcId="{A5E8F181-3D9D-499B-9652-9F3F6441C596}" destId="{85E62B77-2242-424E-A5BD-13E50C6FF5CE}" srcOrd="0" destOrd="0" presId="urn:microsoft.com/office/officeart/2005/8/layout/cycle1"/>
    <dgm:cxn modelId="{C89029DD-E93C-4B8E-BF31-AAA0910912CA}" type="presOf" srcId="{EE4747B6-4514-4E41-93F1-2BE82C7AEC46}" destId="{38CB9304-11F1-4478-B68F-05F11E91F493}" srcOrd="0" destOrd="0" presId="urn:microsoft.com/office/officeart/2005/8/layout/cycle1"/>
    <dgm:cxn modelId="{DE6235E4-27A3-4B1E-9B55-6256AD927209}" type="presOf" srcId="{729FE9F4-8879-46FB-8A5B-C426DD397171}" destId="{EEE59365-3D72-4A51-9886-43123C1F7E74}" srcOrd="0" destOrd="0" presId="urn:microsoft.com/office/officeart/2005/8/layout/cycle1"/>
    <dgm:cxn modelId="{02F76277-BF67-41FE-A126-BD087E4B5DA0}" type="presOf" srcId="{9F06FF7F-7D79-4DF3-A8E9-47F417AF0CB2}" destId="{C5742CF1-F317-40EF-95CF-401D16359BED}" srcOrd="0" destOrd="0" presId="urn:microsoft.com/office/officeart/2005/8/layout/cycle1"/>
    <dgm:cxn modelId="{C0CD28D6-2ACB-4E52-B794-266B570DFECB}" type="presOf" srcId="{E67F60BF-A185-40FE-A66E-EA69B395E51C}" destId="{F8786DF3-510D-4754-9D9E-EBC3E4F08692}" srcOrd="0" destOrd="0" presId="urn:microsoft.com/office/officeart/2005/8/layout/cycle1"/>
    <dgm:cxn modelId="{5673949D-D9E6-468C-BA38-71C31919B8B1}" srcId="{EE4747B6-4514-4E41-93F1-2BE82C7AEC46}" destId="{A6E1B2FE-C9C6-4B8F-BBC7-9D8572DE195B}" srcOrd="2" destOrd="0" parTransId="{C8991E92-558B-4482-98B2-5C4637C06E49}" sibTransId="{729FE9F4-8879-46FB-8A5B-C426DD397171}"/>
    <dgm:cxn modelId="{411FBC12-6A3E-4CEF-8D56-0C3C4A09867A}" type="presOf" srcId="{01FCEF3C-CFE6-41D2-9896-EA2E26706B53}" destId="{BE1CD17E-2EA2-4C84-B00B-961139EC672C}" srcOrd="0" destOrd="0" presId="urn:microsoft.com/office/officeart/2005/8/layout/cycle1"/>
    <dgm:cxn modelId="{E1E511B7-0E38-4A7A-943F-1C7E436627AE}" type="presOf" srcId="{22B3104A-A1CA-4837-8A55-099437919EA4}" destId="{FA1938C6-A203-45C9-AC12-B46EEBB51E54}" srcOrd="0" destOrd="0" presId="urn:microsoft.com/office/officeart/2005/8/layout/cycle1"/>
    <dgm:cxn modelId="{AF19E942-6532-4B66-9C43-845AA0BD3FF4}" srcId="{EE4747B6-4514-4E41-93F1-2BE82C7AEC46}" destId="{22B3104A-A1CA-4837-8A55-099437919EA4}" srcOrd="4" destOrd="0" parTransId="{9901F698-E3F7-4B84-AF6F-9E271CBB2644}" sibTransId="{A5E8F181-3D9D-499B-9652-9F3F6441C596}"/>
    <dgm:cxn modelId="{C83C08BC-8C00-46FD-A61E-C44DFA0730D9}" srcId="{EE4747B6-4514-4E41-93F1-2BE82C7AEC46}" destId="{BB50A663-D384-4A13-A2EC-479F55FDE59B}" srcOrd="1" destOrd="0" parTransId="{859EA9EA-7247-46CC-8D1F-5C2479B80B3B}" sibTransId="{9F06FF7F-7D79-4DF3-A8E9-47F417AF0CB2}"/>
    <dgm:cxn modelId="{260C4DE7-27FA-411D-A269-EE4C94E5203C}" type="presOf" srcId="{BB50A663-D384-4A13-A2EC-479F55FDE59B}" destId="{2E7C5821-E2CA-4126-B28B-22C27EB3CB13}" srcOrd="0" destOrd="0" presId="urn:microsoft.com/office/officeart/2005/8/layout/cycle1"/>
    <dgm:cxn modelId="{54B3C50E-8F29-4AE0-9BB9-1CF2AF0F4C47}" type="presOf" srcId="{691B47DB-CBBE-4CA9-BFCC-0AB94EF4B8F6}" destId="{2EA11FFF-2B69-40D7-B344-9C5FB45224F8}" srcOrd="0" destOrd="0" presId="urn:microsoft.com/office/officeart/2005/8/layout/cycle1"/>
    <dgm:cxn modelId="{0FA48577-B3CD-481D-888C-339A0ADF3001}" type="presOf" srcId="{A6E1B2FE-C9C6-4B8F-BBC7-9D8572DE195B}" destId="{5DBDF1A7-21BA-4697-9F7C-8A5FAA6B02AF}" srcOrd="0" destOrd="0" presId="urn:microsoft.com/office/officeart/2005/8/layout/cycle1"/>
    <dgm:cxn modelId="{D6259540-57E4-4E53-9E55-F0DE1D079EEC}" type="presParOf" srcId="{38CB9304-11F1-4478-B68F-05F11E91F493}" destId="{7297BFC4-1303-4576-B0B7-005656A889A4}" srcOrd="0" destOrd="0" presId="urn:microsoft.com/office/officeart/2005/8/layout/cycle1"/>
    <dgm:cxn modelId="{DC091210-8799-4C6B-8984-FE348B4EF41F}" type="presParOf" srcId="{38CB9304-11F1-4478-B68F-05F11E91F493}" destId="{BAA4C73F-7E44-4E34-97EC-16AE37B9379D}" srcOrd="1" destOrd="0" presId="urn:microsoft.com/office/officeart/2005/8/layout/cycle1"/>
    <dgm:cxn modelId="{30FD98AF-C11F-4DFE-9175-BE7773563FAC}" type="presParOf" srcId="{38CB9304-11F1-4478-B68F-05F11E91F493}" destId="{BE1CD17E-2EA2-4C84-B00B-961139EC672C}" srcOrd="2" destOrd="0" presId="urn:microsoft.com/office/officeart/2005/8/layout/cycle1"/>
    <dgm:cxn modelId="{F5676554-B721-48B3-8849-F6F1C0BFF623}" type="presParOf" srcId="{38CB9304-11F1-4478-B68F-05F11E91F493}" destId="{788AF7DE-6D1F-41C5-BC40-6705ABEA19A0}" srcOrd="3" destOrd="0" presId="urn:microsoft.com/office/officeart/2005/8/layout/cycle1"/>
    <dgm:cxn modelId="{FDD717A5-1B7C-4087-90FD-255F094F4020}" type="presParOf" srcId="{38CB9304-11F1-4478-B68F-05F11E91F493}" destId="{2E7C5821-E2CA-4126-B28B-22C27EB3CB13}" srcOrd="4" destOrd="0" presId="urn:microsoft.com/office/officeart/2005/8/layout/cycle1"/>
    <dgm:cxn modelId="{ECDD6A3D-F4C5-467A-A4DC-93DC49BFA3D7}" type="presParOf" srcId="{38CB9304-11F1-4478-B68F-05F11E91F493}" destId="{C5742CF1-F317-40EF-95CF-401D16359BED}" srcOrd="5" destOrd="0" presId="urn:microsoft.com/office/officeart/2005/8/layout/cycle1"/>
    <dgm:cxn modelId="{C807204F-0F75-4AAF-89FB-45FC31A79416}" type="presParOf" srcId="{38CB9304-11F1-4478-B68F-05F11E91F493}" destId="{19E07918-E736-4D93-BD80-9F30B0B007B8}" srcOrd="6" destOrd="0" presId="urn:microsoft.com/office/officeart/2005/8/layout/cycle1"/>
    <dgm:cxn modelId="{45F06221-5B88-4845-80EF-1D3BBFC2221C}" type="presParOf" srcId="{38CB9304-11F1-4478-B68F-05F11E91F493}" destId="{5DBDF1A7-21BA-4697-9F7C-8A5FAA6B02AF}" srcOrd="7" destOrd="0" presId="urn:microsoft.com/office/officeart/2005/8/layout/cycle1"/>
    <dgm:cxn modelId="{01DA878D-675D-4F36-BC46-07989266640D}" type="presParOf" srcId="{38CB9304-11F1-4478-B68F-05F11E91F493}" destId="{EEE59365-3D72-4A51-9886-43123C1F7E74}" srcOrd="8" destOrd="0" presId="urn:microsoft.com/office/officeart/2005/8/layout/cycle1"/>
    <dgm:cxn modelId="{73983130-05E8-4D0D-8F08-32AAA8267AE4}" type="presParOf" srcId="{38CB9304-11F1-4478-B68F-05F11E91F493}" destId="{2A8F0FDF-AD3C-4454-866D-A7E80349F076}" srcOrd="9" destOrd="0" presId="urn:microsoft.com/office/officeart/2005/8/layout/cycle1"/>
    <dgm:cxn modelId="{A0EDE502-786A-45EE-93C5-63DDD49D2E1E}" type="presParOf" srcId="{38CB9304-11F1-4478-B68F-05F11E91F493}" destId="{2EA11FFF-2B69-40D7-B344-9C5FB45224F8}" srcOrd="10" destOrd="0" presId="urn:microsoft.com/office/officeart/2005/8/layout/cycle1"/>
    <dgm:cxn modelId="{FEB838E1-A2E5-48E8-8EB3-ED628F6CB93F}" type="presParOf" srcId="{38CB9304-11F1-4478-B68F-05F11E91F493}" destId="{F8786DF3-510D-4754-9D9E-EBC3E4F08692}" srcOrd="11" destOrd="0" presId="urn:microsoft.com/office/officeart/2005/8/layout/cycle1"/>
    <dgm:cxn modelId="{1F7DABD0-F423-4B98-9849-19B21D592051}" type="presParOf" srcId="{38CB9304-11F1-4478-B68F-05F11E91F493}" destId="{F6F09F03-8A60-4350-8F44-A65951B1CD90}" srcOrd="12" destOrd="0" presId="urn:microsoft.com/office/officeart/2005/8/layout/cycle1"/>
    <dgm:cxn modelId="{E3F71092-716F-4F71-A44D-C41E6745E363}" type="presParOf" srcId="{38CB9304-11F1-4478-B68F-05F11E91F493}" destId="{FA1938C6-A203-45C9-AC12-B46EEBB51E54}" srcOrd="13" destOrd="0" presId="urn:microsoft.com/office/officeart/2005/8/layout/cycle1"/>
    <dgm:cxn modelId="{55E884D4-FCEF-4EF0-913C-EFC0A5838C9E}" type="presParOf" srcId="{38CB9304-11F1-4478-B68F-05F11E91F493}" destId="{85E62B77-2242-424E-A5BD-13E50C6FF5CE}"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9EEA61-314B-479B-AD6F-4072B2DBAF17}">
      <dsp:nvSpPr>
        <dsp:cNvPr id="0" name=""/>
        <dsp:cNvSpPr/>
      </dsp:nvSpPr>
      <dsp:spPr>
        <a:xfrm>
          <a:off x="3088390" y="2296302"/>
          <a:ext cx="1744098" cy="17440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s-ES" sz="2800" b="1" i="1" kern="1200" dirty="0" smtClean="0"/>
            <a:t>TIEMPO LIBRE</a:t>
          </a:r>
          <a:endParaRPr lang="es-ES" sz="2800" b="1" i="1" kern="1200" dirty="0"/>
        </a:p>
      </dsp:txBody>
      <dsp:txXfrm>
        <a:off x="3343807" y="2551719"/>
        <a:ext cx="1233264" cy="1233264"/>
      </dsp:txXfrm>
    </dsp:sp>
    <dsp:sp modelId="{F34F9D38-B54E-4110-B560-1D73C88F183D}">
      <dsp:nvSpPr>
        <dsp:cNvPr id="0" name=""/>
        <dsp:cNvSpPr/>
      </dsp:nvSpPr>
      <dsp:spPr>
        <a:xfrm rot="16200000">
          <a:off x="3697127" y="2013172"/>
          <a:ext cx="526625" cy="39634"/>
        </a:xfrm>
        <a:custGeom>
          <a:avLst/>
          <a:gdLst/>
          <a:ahLst/>
          <a:cxnLst/>
          <a:rect l="0" t="0" r="0" b="0"/>
          <a:pathLst>
            <a:path>
              <a:moveTo>
                <a:pt x="0" y="19817"/>
              </a:moveTo>
              <a:lnTo>
                <a:pt x="526625" y="198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3947274" y="2019824"/>
        <a:ext cx="26331" cy="26331"/>
      </dsp:txXfrm>
    </dsp:sp>
    <dsp:sp modelId="{AA6D1BD3-2EC4-4285-B9C6-29F3AFC39189}">
      <dsp:nvSpPr>
        <dsp:cNvPr id="0" name=""/>
        <dsp:cNvSpPr/>
      </dsp:nvSpPr>
      <dsp:spPr>
        <a:xfrm>
          <a:off x="3088390" y="25578"/>
          <a:ext cx="1744098" cy="17440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ES" sz="1900" b="1" i="1" kern="1200" dirty="0" smtClean="0"/>
            <a:t>PESCAR</a:t>
          </a:r>
          <a:endParaRPr lang="es-ES" sz="1900" b="1" i="1" kern="1200" dirty="0"/>
        </a:p>
      </dsp:txBody>
      <dsp:txXfrm>
        <a:off x="3343807" y="280995"/>
        <a:ext cx="1233264" cy="1233264"/>
      </dsp:txXfrm>
    </dsp:sp>
    <dsp:sp modelId="{A55D1457-76BE-4C2F-9758-1C8AF8FCF651}">
      <dsp:nvSpPr>
        <dsp:cNvPr id="0" name=""/>
        <dsp:cNvSpPr/>
      </dsp:nvSpPr>
      <dsp:spPr>
        <a:xfrm>
          <a:off x="4832489" y="3148534"/>
          <a:ext cx="526625" cy="39634"/>
        </a:xfrm>
        <a:custGeom>
          <a:avLst/>
          <a:gdLst/>
          <a:ahLst/>
          <a:cxnLst/>
          <a:rect l="0" t="0" r="0" b="0"/>
          <a:pathLst>
            <a:path>
              <a:moveTo>
                <a:pt x="0" y="19817"/>
              </a:moveTo>
              <a:lnTo>
                <a:pt x="526625" y="198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5082636" y="3155186"/>
        <a:ext cx="26331" cy="26331"/>
      </dsp:txXfrm>
    </dsp:sp>
    <dsp:sp modelId="{5914405A-F0B5-4AE5-8687-476C48F880C5}">
      <dsp:nvSpPr>
        <dsp:cNvPr id="0" name=""/>
        <dsp:cNvSpPr/>
      </dsp:nvSpPr>
      <dsp:spPr>
        <a:xfrm>
          <a:off x="5359114" y="2296302"/>
          <a:ext cx="1744098" cy="17440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ES" sz="1900" b="1" i="1" kern="1200" dirty="0" smtClean="0"/>
            <a:t>FIESTA</a:t>
          </a:r>
          <a:endParaRPr lang="es-ES" sz="1900" b="1" i="1" kern="1200" dirty="0"/>
        </a:p>
      </dsp:txBody>
      <dsp:txXfrm>
        <a:off x="5614531" y="2551719"/>
        <a:ext cx="1233264" cy="1233264"/>
      </dsp:txXfrm>
    </dsp:sp>
    <dsp:sp modelId="{EE0C7E2A-F931-481F-AB31-A2B6B73D5DAE}">
      <dsp:nvSpPr>
        <dsp:cNvPr id="0" name=""/>
        <dsp:cNvSpPr/>
      </dsp:nvSpPr>
      <dsp:spPr>
        <a:xfrm rot="5400000">
          <a:off x="3697127" y="4283896"/>
          <a:ext cx="526625" cy="39634"/>
        </a:xfrm>
        <a:custGeom>
          <a:avLst/>
          <a:gdLst/>
          <a:ahLst/>
          <a:cxnLst/>
          <a:rect l="0" t="0" r="0" b="0"/>
          <a:pathLst>
            <a:path>
              <a:moveTo>
                <a:pt x="0" y="19817"/>
              </a:moveTo>
              <a:lnTo>
                <a:pt x="526625" y="198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3947274" y="4290548"/>
        <a:ext cx="26331" cy="26331"/>
      </dsp:txXfrm>
    </dsp:sp>
    <dsp:sp modelId="{CA17A1C7-A77E-4188-9EB7-1ACE5E7A7CA2}">
      <dsp:nvSpPr>
        <dsp:cNvPr id="0" name=""/>
        <dsp:cNvSpPr/>
      </dsp:nvSpPr>
      <dsp:spPr>
        <a:xfrm>
          <a:off x="3088390" y="4567026"/>
          <a:ext cx="1744098" cy="17440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ES" sz="1900" b="1" i="1" kern="1200" dirty="0" smtClean="0"/>
            <a:t>VISITA A AMISTADES</a:t>
          </a:r>
          <a:endParaRPr lang="es-ES" sz="1900" b="1" i="1" kern="1200" dirty="0"/>
        </a:p>
      </dsp:txBody>
      <dsp:txXfrm>
        <a:off x="3343807" y="4822443"/>
        <a:ext cx="1233264" cy="1233264"/>
      </dsp:txXfrm>
    </dsp:sp>
    <dsp:sp modelId="{C95FB851-9049-49E8-BAA4-B80B7B71EAD9}">
      <dsp:nvSpPr>
        <dsp:cNvPr id="0" name=""/>
        <dsp:cNvSpPr/>
      </dsp:nvSpPr>
      <dsp:spPr>
        <a:xfrm rot="10800000">
          <a:off x="2561765" y="3148534"/>
          <a:ext cx="526625" cy="39634"/>
        </a:xfrm>
        <a:custGeom>
          <a:avLst/>
          <a:gdLst/>
          <a:ahLst/>
          <a:cxnLst/>
          <a:rect l="0" t="0" r="0" b="0"/>
          <a:pathLst>
            <a:path>
              <a:moveTo>
                <a:pt x="0" y="19817"/>
              </a:moveTo>
              <a:lnTo>
                <a:pt x="526625" y="198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rot="10800000">
        <a:off x="2811912" y="3155186"/>
        <a:ext cx="26331" cy="26331"/>
      </dsp:txXfrm>
    </dsp:sp>
    <dsp:sp modelId="{71ECDFF4-F329-4CEE-816A-E868B7E642AA}">
      <dsp:nvSpPr>
        <dsp:cNvPr id="0" name=""/>
        <dsp:cNvSpPr/>
      </dsp:nvSpPr>
      <dsp:spPr>
        <a:xfrm>
          <a:off x="817666" y="2296302"/>
          <a:ext cx="1744098" cy="17440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ES" sz="1900" b="1" i="1" kern="1200" dirty="0" smtClean="0"/>
            <a:t>CINE</a:t>
          </a:r>
          <a:endParaRPr lang="es-ES" sz="1900" b="1" i="1" kern="1200" dirty="0"/>
        </a:p>
      </dsp:txBody>
      <dsp:txXfrm>
        <a:off x="1073083" y="2551719"/>
        <a:ext cx="1233264" cy="12332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A4C73F-7E44-4E34-97EC-16AE37B9379D}">
      <dsp:nvSpPr>
        <dsp:cNvPr id="0" name=""/>
        <dsp:cNvSpPr/>
      </dsp:nvSpPr>
      <dsp:spPr>
        <a:xfrm>
          <a:off x="4050115" y="41830"/>
          <a:ext cx="1443837" cy="1443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s-ES" sz="3000" kern="1200" dirty="0" smtClean="0"/>
            <a:t>LEER</a:t>
          </a:r>
          <a:endParaRPr lang="es-ES" sz="3000" kern="1200" dirty="0"/>
        </a:p>
      </dsp:txBody>
      <dsp:txXfrm>
        <a:off x="4050115" y="41830"/>
        <a:ext cx="1443837" cy="1443837"/>
      </dsp:txXfrm>
    </dsp:sp>
    <dsp:sp modelId="{BE1CD17E-2EA2-4C84-B00B-961139EC672C}">
      <dsp:nvSpPr>
        <dsp:cNvPr id="0" name=""/>
        <dsp:cNvSpPr/>
      </dsp:nvSpPr>
      <dsp:spPr>
        <a:xfrm>
          <a:off x="653243" y="7"/>
          <a:ext cx="5413920" cy="5413920"/>
        </a:xfrm>
        <a:prstGeom prst="circularArrow">
          <a:avLst>
            <a:gd name="adj1" fmla="val 5200"/>
            <a:gd name="adj2" fmla="val 335934"/>
            <a:gd name="adj3" fmla="val 21293155"/>
            <a:gd name="adj4" fmla="val 19766315"/>
            <a:gd name="adj5" fmla="val 606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7C5821-E2CA-4126-B28B-22C27EB3CB13}">
      <dsp:nvSpPr>
        <dsp:cNvPr id="0" name=""/>
        <dsp:cNvSpPr/>
      </dsp:nvSpPr>
      <dsp:spPr>
        <a:xfrm>
          <a:off x="4922674" y="2727291"/>
          <a:ext cx="1443837" cy="1443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s-ES" sz="3000" kern="1200" dirty="0" smtClean="0"/>
            <a:t>VER TV</a:t>
          </a:r>
          <a:endParaRPr lang="es-ES" sz="3000" kern="1200" dirty="0"/>
        </a:p>
      </dsp:txBody>
      <dsp:txXfrm>
        <a:off x="4922674" y="2727291"/>
        <a:ext cx="1443837" cy="1443837"/>
      </dsp:txXfrm>
    </dsp:sp>
    <dsp:sp modelId="{C5742CF1-F317-40EF-95CF-401D16359BED}">
      <dsp:nvSpPr>
        <dsp:cNvPr id="0" name=""/>
        <dsp:cNvSpPr/>
      </dsp:nvSpPr>
      <dsp:spPr>
        <a:xfrm>
          <a:off x="653243" y="7"/>
          <a:ext cx="5413920" cy="5413920"/>
        </a:xfrm>
        <a:prstGeom prst="circularArrow">
          <a:avLst>
            <a:gd name="adj1" fmla="val 5200"/>
            <a:gd name="adj2" fmla="val 335934"/>
            <a:gd name="adj3" fmla="val 4014608"/>
            <a:gd name="adj4" fmla="val 2253515"/>
            <a:gd name="adj5" fmla="val 606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BDF1A7-21BA-4697-9F7C-8A5FAA6B02AF}">
      <dsp:nvSpPr>
        <dsp:cNvPr id="0" name=""/>
        <dsp:cNvSpPr/>
      </dsp:nvSpPr>
      <dsp:spPr>
        <a:xfrm>
          <a:off x="2638285" y="4386998"/>
          <a:ext cx="1443837" cy="1443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s-ES" sz="3000" kern="1200" dirty="0" smtClean="0"/>
            <a:t>VER VIDEO (SANO)</a:t>
          </a:r>
          <a:endParaRPr lang="es-ES" sz="3000" kern="1200" dirty="0"/>
        </a:p>
      </dsp:txBody>
      <dsp:txXfrm>
        <a:off x="2638285" y="4386998"/>
        <a:ext cx="1443837" cy="1443837"/>
      </dsp:txXfrm>
    </dsp:sp>
    <dsp:sp modelId="{EEE59365-3D72-4A51-9886-43123C1F7E74}">
      <dsp:nvSpPr>
        <dsp:cNvPr id="0" name=""/>
        <dsp:cNvSpPr/>
      </dsp:nvSpPr>
      <dsp:spPr>
        <a:xfrm>
          <a:off x="653243" y="7"/>
          <a:ext cx="5413920" cy="5413920"/>
        </a:xfrm>
        <a:prstGeom prst="circularArrow">
          <a:avLst>
            <a:gd name="adj1" fmla="val 5200"/>
            <a:gd name="adj2" fmla="val 335934"/>
            <a:gd name="adj3" fmla="val 8210550"/>
            <a:gd name="adj4" fmla="val 6449458"/>
            <a:gd name="adj5" fmla="val 606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A11FFF-2B69-40D7-B344-9C5FB45224F8}">
      <dsp:nvSpPr>
        <dsp:cNvPr id="0" name=""/>
        <dsp:cNvSpPr/>
      </dsp:nvSpPr>
      <dsp:spPr>
        <a:xfrm>
          <a:off x="353895" y="2727291"/>
          <a:ext cx="1443837" cy="1443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s-ES" sz="3000" kern="1200" dirty="0" smtClean="0"/>
            <a:t>OIR MÚSICA</a:t>
          </a:r>
          <a:endParaRPr lang="es-ES" sz="3000" kern="1200" dirty="0"/>
        </a:p>
      </dsp:txBody>
      <dsp:txXfrm>
        <a:off x="353895" y="2727291"/>
        <a:ext cx="1443837" cy="1443837"/>
      </dsp:txXfrm>
    </dsp:sp>
    <dsp:sp modelId="{F8786DF3-510D-4754-9D9E-EBC3E4F08692}">
      <dsp:nvSpPr>
        <dsp:cNvPr id="0" name=""/>
        <dsp:cNvSpPr/>
      </dsp:nvSpPr>
      <dsp:spPr>
        <a:xfrm>
          <a:off x="653243" y="7"/>
          <a:ext cx="5413920" cy="5413920"/>
        </a:xfrm>
        <a:prstGeom prst="circularArrow">
          <a:avLst>
            <a:gd name="adj1" fmla="val 5200"/>
            <a:gd name="adj2" fmla="val 335934"/>
            <a:gd name="adj3" fmla="val 12297750"/>
            <a:gd name="adj4" fmla="val 10770911"/>
            <a:gd name="adj5" fmla="val 606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1938C6-A203-45C9-AC12-B46EEBB51E54}">
      <dsp:nvSpPr>
        <dsp:cNvPr id="0" name=""/>
        <dsp:cNvSpPr/>
      </dsp:nvSpPr>
      <dsp:spPr>
        <a:xfrm>
          <a:off x="1226454" y="41830"/>
          <a:ext cx="1443837" cy="1443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s-ES" sz="3000" kern="1200" dirty="0" smtClean="0"/>
            <a:t>DORMIR UN SIESTA</a:t>
          </a:r>
          <a:endParaRPr lang="es-ES" sz="3000" kern="1200" dirty="0"/>
        </a:p>
      </dsp:txBody>
      <dsp:txXfrm>
        <a:off x="1226454" y="41830"/>
        <a:ext cx="1443837" cy="1443837"/>
      </dsp:txXfrm>
    </dsp:sp>
    <dsp:sp modelId="{85E62B77-2242-424E-A5BD-13E50C6FF5CE}">
      <dsp:nvSpPr>
        <dsp:cNvPr id="0" name=""/>
        <dsp:cNvSpPr/>
      </dsp:nvSpPr>
      <dsp:spPr>
        <a:xfrm>
          <a:off x="653243" y="7"/>
          <a:ext cx="5413920" cy="5413920"/>
        </a:xfrm>
        <a:prstGeom prst="circularArrow">
          <a:avLst>
            <a:gd name="adj1" fmla="val 5200"/>
            <a:gd name="adj2" fmla="val 335934"/>
            <a:gd name="adj3" fmla="val 16865597"/>
            <a:gd name="adj4" fmla="val 15198469"/>
            <a:gd name="adj5" fmla="val 606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DDEC6D5-BAD9-43F8-9A94-F0EAD7AE3022}"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B931B44-F3BF-429F-8E10-F2FD45C0E3E9}" type="slidenum">
              <a:rPr lang="es-ES" smtClean="0"/>
              <a:t>‹Nº›</a:t>
            </a:fld>
            <a:endParaRPr lang="es-ES"/>
          </a:p>
        </p:txBody>
      </p:sp>
    </p:spTree>
    <p:extLst>
      <p:ext uri="{BB962C8B-B14F-4D97-AF65-F5344CB8AC3E}">
        <p14:creationId xmlns:p14="http://schemas.microsoft.com/office/powerpoint/2010/main" val="849096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DDEC6D5-BAD9-43F8-9A94-F0EAD7AE3022}"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B931B44-F3BF-429F-8E10-F2FD45C0E3E9}" type="slidenum">
              <a:rPr lang="es-ES" smtClean="0"/>
              <a:t>‹Nº›</a:t>
            </a:fld>
            <a:endParaRPr lang="es-ES"/>
          </a:p>
        </p:txBody>
      </p:sp>
    </p:spTree>
    <p:extLst>
      <p:ext uri="{BB962C8B-B14F-4D97-AF65-F5344CB8AC3E}">
        <p14:creationId xmlns:p14="http://schemas.microsoft.com/office/powerpoint/2010/main" val="3727369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DDEC6D5-BAD9-43F8-9A94-F0EAD7AE3022}"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B931B44-F3BF-429F-8E10-F2FD45C0E3E9}" type="slidenum">
              <a:rPr lang="es-ES" smtClean="0"/>
              <a:t>‹Nº›</a:t>
            </a:fld>
            <a:endParaRPr lang="es-ES"/>
          </a:p>
        </p:txBody>
      </p:sp>
    </p:spTree>
    <p:extLst>
      <p:ext uri="{BB962C8B-B14F-4D97-AF65-F5344CB8AC3E}">
        <p14:creationId xmlns:p14="http://schemas.microsoft.com/office/powerpoint/2010/main" val="1751599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DDEC6D5-BAD9-43F8-9A94-F0EAD7AE3022}"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B931B44-F3BF-429F-8E10-F2FD45C0E3E9}" type="slidenum">
              <a:rPr lang="es-ES" smtClean="0"/>
              <a:t>‹Nº›</a:t>
            </a:fld>
            <a:endParaRPr lang="es-ES"/>
          </a:p>
        </p:txBody>
      </p:sp>
    </p:spTree>
    <p:extLst>
      <p:ext uri="{BB962C8B-B14F-4D97-AF65-F5344CB8AC3E}">
        <p14:creationId xmlns:p14="http://schemas.microsoft.com/office/powerpoint/2010/main" val="2170093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DDEC6D5-BAD9-43F8-9A94-F0EAD7AE3022}" type="datetimeFigureOut">
              <a:rPr lang="es-ES" smtClean="0"/>
              <a:t>15/02/2021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B931B44-F3BF-429F-8E10-F2FD45C0E3E9}" type="slidenum">
              <a:rPr lang="es-ES" smtClean="0"/>
              <a:t>‹Nº›</a:t>
            </a:fld>
            <a:endParaRPr lang="es-ES"/>
          </a:p>
        </p:txBody>
      </p:sp>
    </p:spTree>
    <p:extLst>
      <p:ext uri="{BB962C8B-B14F-4D97-AF65-F5344CB8AC3E}">
        <p14:creationId xmlns:p14="http://schemas.microsoft.com/office/powerpoint/2010/main" val="2538687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DDEC6D5-BAD9-43F8-9A94-F0EAD7AE3022}" type="datetimeFigureOut">
              <a:rPr lang="es-ES" smtClean="0"/>
              <a:t>15/02/2021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B931B44-F3BF-429F-8E10-F2FD45C0E3E9}" type="slidenum">
              <a:rPr lang="es-ES" smtClean="0"/>
              <a:t>‹Nº›</a:t>
            </a:fld>
            <a:endParaRPr lang="es-ES"/>
          </a:p>
        </p:txBody>
      </p:sp>
    </p:spTree>
    <p:extLst>
      <p:ext uri="{BB962C8B-B14F-4D97-AF65-F5344CB8AC3E}">
        <p14:creationId xmlns:p14="http://schemas.microsoft.com/office/powerpoint/2010/main" val="481458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DDEC6D5-BAD9-43F8-9A94-F0EAD7AE3022}" type="datetimeFigureOut">
              <a:rPr lang="es-ES" smtClean="0"/>
              <a:t>15/02/2021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3B931B44-F3BF-429F-8E10-F2FD45C0E3E9}" type="slidenum">
              <a:rPr lang="es-ES" smtClean="0"/>
              <a:t>‹Nº›</a:t>
            </a:fld>
            <a:endParaRPr lang="es-ES"/>
          </a:p>
        </p:txBody>
      </p:sp>
    </p:spTree>
    <p:extLst>
      <p:ext uri="{BB962C8B-B14F-4D97-AF65-F5344CB8AC3E}">
        <p14:creationId xmlns:p14="http://schemas.microsoft.com/office/powerpoint/2010/main" val="4056848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DDEC6D5-BAD9-43F8-9A94-F0EAD7AE3022}" type="datetimeFigureOut">
              <a:rPr lang="es-ES" smtClean="0"/>
              <a:t>15/02/2021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3B931B44-F3BF-429F-8E10-F2FD45C0E3E9}" type="slidenum">
              <a:rPr lang="es-ES" smtClean="0"/>
              <a:t>‹Nº›</a:t>
            </a:fld>
            <a:endParaRPr lang="es-ES"/>
          </a:p>
        </p:txBody>
      </p:sp>
    </p:spTree>
    <p:extLst>
      <p:ext uri="{BB962C8B-B14F-4D97-AF65-F5344CB8AC3E}">
        <p14:creationId xmlns:p14="http://schemas.microsoft.com/office/powerpoint/2010/main" val="164836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DDEC6D5-BAD9-43F8-9A94-F0EAD7AE3022}" type="datetimeFigureOut">
              <a:rPr lang="es-ES" smtClean="0"/>
              <a:t>15/02/2021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3B931B44-F3BF-429F-8E10-F2FD45C0E3E9}" type="slidenum">
              <a:rPr lang="es-ES" smtClean="0"/>
              <a:t>‹Nº›</a:t>
            </a:fld>
            <a:endParaRPr lang="es-ES"/>
          </a:p>
        </p:txBody>
      </p:sp>
    </p:spTree>
    <p:extLst>
      <p:ext uri="{BB962C8B-B14F-4D97-AF65-F5344CB8AC3E}">
        <p14:creationId xmlns:p14="http://schemas.microsoft.com/office/powerpoint/2010/main" val="1925699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DDEC6D5-BAD9-43F8-9A94-F0EAD7AE3022}" type="datetimeFigureOut">
              <a:rPr lang="es-ES" smtClean="0"/>
              <a:t>15/02/2021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B931B44-F3BF-429F-8E10-F2FD45C0E3E9}" type="slidenum">
              <a:rPr lang="es-ES" smtClean="0"/>
              <a:t>‹Nº›</a:t>
            </a:fld>
            <a:endParaRPr lang="es-ES"/>
          </a:p>
        </p:txBody>
      </p:sp>
    </p:spTree>
    <p:extLst>
      <p:ext uri="{BB962C8B-B14F-4D97-AF65-F5344CB8AC3E}">
        <p14:creationId xmlns:p14="http://schemas.microsoft.com/office/powerpoint/2010/main" val="1228454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DDEC6D5-BAD9-43F8-9A94-F0EAD7AE3022}" type="datetimeFigureOut">
              <a:rPr lang="es-ES" smtClean="0"/>
              <a:t>15/02/2021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B931B44-F3BF-429F-8E10-F2FD45C0E3E9}" type="slidenum">
              <a:rPr lang="es-ES" smtClean="0"/>
              <a:t>‹Nº›</a:t>
            </a:fld>
            <a:endParaRPr lang="es-ES"/>
          </a:p>
        </p:txBody>
      </p:sp>
    </p:spTree>
    <p:extLst>
      <p:ext uri="{BB962C8B-B14F-4D97-AF65-F5344CB8AC3E}">
        <p14:creationId xmlns:p14="http://schemas.microsoft.com/office/powerpoint/2010/main" val="3725609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DEC6D5-BAD9-43F8-9A94-F0EAD7AE3022}" type="datetimeFigureOut">
              <a:rPr lang="es-ES" smtClean="0"/>
              <a:t>15/02/2021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31B44-F3BF-429F-8E10-F2FD45C0E3E9}" type="slidenum">
              <a:rPr lang="es-ES" smtClean="0"/>
              <a:t>‹Nº›</a:t>
            </a:fld>
            <a:endParaRPr lang="es-ES"/>
          </a:p>
        </p:txBody>
      </p:sp>
    </p:spTree>
    <p:extLst>
      <p:ext uri="{BB962C8B-B14F-4D97-AF65-F5344CB8AC3E}">
        <p14:creationId xmlns:p14="http://schemas.microsoft.com/office/powerpoint/2010/main" val="1860637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197346"/>
            <a:ext cx="8352928" cy="6001643"/>
          </a:xfrm>
          <a:prstGeom prst="rect">
            <a:avLst/>
          </a:prstGeom>
        </p:spPr>
        <p:txBody>
          <a:bodyPr wrap="square">
            <a:spAutoFit/>
          </a:bodyPr>
          <a:lstStyle/>
          <a:p>
            <a:r>
              <a:rPr lang="es-ES" sz="2400" b="1" i="1" dirty="0"/>
              <a:t>Asignatura: Recreación Básica.  </a:t>
            </a:r>
            <a:r>
              <a:rPr lang="es-ES" sz="2400" b="1" i="1" dirty="0" smtClean="0"/>
              <a:t>                                                         3</a:t>
            </a:r>
          </a:p>
          <a:p>
            <a:endParaRPr lang="es-ES" sz="2400" b="1" i="1" dirty="0"/>
          </a:p>
          <a:p>
            <a:r>
              <a:rPr lang="es-ES" sz="2400" b="1" i="1" dirty="0" smtClean="0"/>
              <a:t>Tema </a:t>
            </a:r>
            <a:r>
              <a:rPr lang="es-ES" sz="2400" b="1" i="1" dirty="0"/>
              <a:t># 1. La recreación como un fenómeno socio cultural. </a:t>
            </a:r>
            <a:endParaRPr lang="es-ES" sz="2400" b="1" i="1" dirty="0" smtClean="0"/>
          </a:p>
          <a:p>
            <a:endParaRPr lang="es-ES" sz="2400" b="1" i="1" dirty="0"/>
          </a:p>
          <a:p>
            <a:r>
              <a:rPr lang="es-ES" sz="2400" b="1" i="1" dirty="0"/>
              <a:t>Título de la conferencia: </a:t>
            </a:r>
            <a:r>
              <a:rPr lang="es-ES_tradnl" sz="2400" b="1" i="1" dirty="0"/>
              <a:t>Recreación Ocio y Tiempo </a:t>
            </a:r>
            <a:r>
              <a:rPr lang="es-ES_tradnl" sz="2400" b="1" i="1" dirty="0" smtClean="0"/>
              <a:t>Libre</a:t>
            </a:r>
          </a:p>
          <a:p>
            <a:endParaRPr lang="es-ES" sz="2400" b="1" i="1" dirty="0"/>
          </a:p>
          <a:p>
            <a:r>
              <a:rPr lang="es-ES" sz="2400" b="1" i="1" dirty="0"/>
              <a:t>Sumario: La concepción marxista del ocio y el tiempo libre.</a:t>
            </a:r>
          </a:p>
          <a:p>
            <a:pPr marL="285750" lvl="0" indent="-285750">
              <a:buFont typeface="Wingdings" pitchFamily="2" charset="2"/>
              <a:buChar char="Ø"/>
            </a:pPr>
            <a:r>
              <a:rPr lang="es-ES_tradnl" sz="2400" b="1" i="1" dirty="0"/>
              <a:t>El tiempo como categoría filosófica y como categoría socioeconómica</a:t>
            </a:r>
            <a:r>
              <a:rPr lang="es-ES_tradnl" sz="2400" b="1" i="1" dirty="0" smtClean="0"/>
              <a:t>. (Pág. 23)</a:t>
            </a:r>
            <a:endParaRPr lang="es-ES" sz="2400" b="1" i="1" dirty="0"/>
          </a:p>
          <a:p>
            <a:pPr marL="285750" lvl="0" indent="-285750">
              <a:buFont typeface="Wingdings" pitchFamily="2" charset="2"/>
              <a:buChar char="Ø"/>
            </a:pPr>
            <a:r>
              <a:rPr lang="es-ES_tradnl" sz="2400" b="1" i="1" dirty="0"/>
              <a:t>Concepto de ocio</a:t>
            </a:r>
            <a:r>
              <a:rPr lang="es-ES_tradnl" sz="2400" b="1" i="1" dirty="0" smtClean="0"/>
              <a:t>. </a:t>
            </a:r>
            <a:endParaRPr lang="es-ES" sz="2400" b="1" i="1" dirty="0"/>
          </a:p>
          <a:p>
            <a:pPr marL="285750" lvl="0" indent="-285750">
              <a:buFont typeface="Wingdings" pitchFamily="2" charset="2"/>
              <a:buChar char="Ø"/>
            </a:pPr>
            <a:r>
              <a:rPr lang="es-ES_tradnl" sz="2400" b="1" i="1" dirty="0"/>
              <a:t>Tipos de ocio.</a:t>
            </a:r>
            <a:endParaRPr lang="es-ES" sz="2400" b="1" i="1" dirty="0"/>
          </a:p>
          <a:p>
            <a:pPr marL="285750" lvl="0" indent="-285750">
              <a:buFont typeface="Wingdings" pitchFamily="2" charset="2"/>
              <a:buChar char="Ø"/>
            </a:pPr>
            <a:r>
              <a:rPr lang="es-ES_tradnl" sz="2400" b="1" i="1" dirty="0"/>
              <a:t>Relación entre tiempo libre y ocio.</a:t>
            </a:r>
            <a:endParaRPr lang="es-ES" sz="2400" b="1" i="1" dirty="0"/>
          </a:p>
          <a:p>
            <a:pPr marL="285750" lvl="0" indent="-285750">
              <a:buFont typeface="Wingdings" pitchFamily="2" charset="2"/>
              <a:buChar char="Ø"/>
            </a:pPr>
            <a:r>
              <a:rPr lang="es-ES" sz="2400" b="1" i="1" dirty="0"/>
              <a:t>Semejanza entre Ocio y la Recreación.</a:t>
            </a:r>
          </a:p>
          <a:p>
            <a:r>
              <a:rPr lang="es-ES" sz="2400" b="1" i="1" dirty="0"/>
              <a:t> </a:t>
            </a:r>
          </a:p>
          <a:p>
            <a:r>
              <a:rPr lang="es-ES" sz="2400" b="1" i="1" dirty="0"/>
              <a:t>Objetivo: Caracterizar</a:t>
            </a:r>
            <a:r>
              <a:rPr lang="es-ES_tradnl" sz="2400" b="1" i="1" dirty="0"/>
              <a:t> el valor social y cultural del ocio, concepto, tipos, relación y semejanza.</a:t>
            </a:r>
            <a:endParaRPr lang="es-ES" sz="2400" b="1" i="1" dirty="0"/>
          </a:p>
        </p:txBody>
      </p:sp>
    </p:spTree>
    <p:extLst>
      <p:ext uri="{BB962C8B-B14F-4D97-AF65-F5344CB8AC3E}">
        <p14:creationId xmlns:p14="http://schemas.microsoft.com/office/powerpoint/2010/main" val="3245876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16632"/>
            <a:ext cx="8784976" cy="6370975"/>
          </a:xfrm>
          <a:prstGeom prst="rect">
            <a:avLst/>
          </a:prstGeom>
        </p:spPr>
        <p:txBody>
          <a:bodyPr wrap="square">
            <a:spAutoFit/>
          </a:bodyPr>
          <a:lstStyle/>
          <a:p>
            <a:r>
              <a:rPr lang="es-ES" sz="2400" b="1" i="1" dirty="0" smtClean="0">
                <a:latin typeface="Arial" pitchFamily="34" charset="0"/>
                <a:cs typeface="Arial" pitchFamily="34" charset="0"/>
              </a:rPr>
              <a:t>Direccionalidad </a:t>
            </a:r>
            <a:r>
              <a:rPr lang="es-ES" sz="2400" b="1" i="1" dirty="0">
                <a:latin typeface="Arial" pitchFamily="34" charset="0"/>
                <a:cs typeface="Arial" pitchFamily="34" charset="0"/>
              </a:rPr>
              <a:t>del </a:t>
            </a:r>
            <a:r>
              <a:rPr lang="es-ES" sz="2400" b="1" i="1" dirty="0" smtClean="0">
                <a:latin typeface="Arial" pitchFamily="34" charset="0"/>
                <a:cs typeface="Arial" pitchFamily="34" charset="0"/>
              </a:rPr>
              <a:t>ocio.</a:t>
            </a:r>
            <a:endParaRPr lang="es-ES" sz="2400" b="1" i="1" dirty="0">
              <a:latin typeface="Arial" pitchFamily="34" charset="0"/>
              <a:cs typeface="Arial" pitchFamily="34" charset="0"/>
            </a:endParaRPr>
          </a:p>
          <a:p>
            <a:r>
              <a:rPr lang="es-ES" sz="2400" b="1" i="1" dirty="0">
                <a:latin typeface="Arial" pitchFamily="34" charset="0"/>
                <a:cs typeface="Arial" pitchFamily="34" charset="0"/>
              </a:rPr>
              <a:t>El Dr. Manuel Cuenca </a:t>
            </a:r>
            <a:r>
              <a:rPr lang="es-ES" sz="2400" b="1" i="1" dirty="0" smtClean="0">
                <a:latin typeface="Arial" pitchFamily="34" charset="0"/>
                <a:cs typeface="Arial" pitchFamily="34" charset="0"/>
              </a:rPr>
              <a:t>nos habla </a:t>
            </a:r>
            <a:r>
              <a:rPr lang="es-ES" sz="2400" b="1" i="1" dirty="0">
                <a:latin typeface="Arial" pitchFamily="34" charset="0"/>
                <a:cs typeface="Arial" pitchFamily="34" charset="0"/>
              </a:rPr>
              <a:t>sobre las </a:t>
            </a:r>
            <a:r>
              <a:rPr lang="es-ES" sz="2400" b="1" i="1" dirty="0" smtClean="0">
                <a:latin typeface="Arial" pitchFamily="34" charset="0"/>
                <a:cs typeface="Arial" pitchFamily="34" charset="0"/>
              </a:rPr>
              <a:t>direccionalidades </a:t>
            </a:r>
            <a:r>
              <a:rPr lang="es-ES" sz="2400" b="1" i="1" dirty="0">
                <a:latin typeface="Arial" pitchFamily="34" charset="0"/>
                <a:cs typeface="Arial" pitchFamily="34" charset="0"/>
              </a:rPr>
              <a:t>del ocio </a:t>
            </a:r>
            <a:r>
              <a:rPr lang="es-ES" sz="2400" b="1" i="1" dirty="0" smtClean="0">
                <a:latin typeface="Arial" pitchFamily="34" charset="0"/>
                <a:cs typeface="Arial" pitchFamily="34" charset="0"/>
              </a:rPr>
              <a:t>.</a:t>
            </a:r>
            <a:endParaRPr lang="es-ES" sz="2400" b="1" i="1" dirty="0">
              <a:latin typeface="Arial" pitchFamily="34" charset="0"/>
              <a:cs typeface="Arial" pitchFamily="34" charset="0"/>
            </a:endParaRPr>
          </a:p>
          <a:p>
            <a:r>
              <a:rPr lang="es-ES" sz="2400" b="1" i="1" dirty="0">
                <a:latin typeface="Arial" pitchFamily="34" charset="0"/>
                <a:cs typeface="Arial" pitchFamily="34" charset="0"/>
              </a:rPr>
              <a:t>Las </a:t>
            </a:r>
            <a:r>
              <a:rPr lang="es-ES" sz="2400" b="1" i="1" dirty="0" smtClean="0">
                <a:latin typeface="Arial" pitchFamily="34" charset="0"/>
                <a:cs typeface="Arial" pitchFamily="34" charset="0"/>
              </a:rPr>
              <a:t>mismas </a:t>
            </a:r>
            <a:r>
              <a:rPr lang="es-ES" sz="2400" b="1" i="1" dirty="0">
                <a:latin typeface="Arial" pitchFamily="34" charset="0"/>
                <a:cs typeface="Arial" pitchFamily="34" charset="0"/>
              </a:rPr>
              <a:t>se dividen en positivas y negativas. </a:t>
            </a:r>
          </a:p>
          <a:p>
            <a:r>
              <a:rPr lang="es-ES" sz="2400" b="1" i="1" dirty="0" smtClean="0">
                <a:latin typeface="Arial" pitchFamily="34" charset="0"/>
                <a:cs typeface="Arial" pitchFamily="34" charset="0"/>
              </a:rPr>
              <a:t>Negativas </a:t>
            </a:r>
            <a:r>
              <a:rPr lang="es-ES" sz="2400" b="1" i="1" dirty="0">
                <a:latin typeface="Arial" pitchFamily="34" charset="0"/>
                <a:cs typeface="Arial" pitchFamily="34" charset="0"/>
              </a:rPr>
              <a:t>cuando la experiencia perjudica al sujeto o su entorno. En ella se identifican dos tipos</a:t>
            </a:r>
            <a:r>
              <a:rPr lang="es-ES" sz="2400" b="1" i="1" dirty="0" smtClean="0">
                <a:latin typeface="Arial" pitchFamily="34" charset="0"/>
                <a:cs typeface="Arial" pitchFamily="34" charset="0"/>
              </a:rPr>
              <a:t>:</a:t>
            </a:r>
            <a:endParaRPr lang="es-ES" sz="2400" b="1" i="1" dirty="0">
              <a:latin typeface="Arial" pitchFamily="34" charset="0"/>
              <a:cs typeface="Arial" pitchFamily="34" charset="0"/>
            </a:endParaRPr>
          </a:p>
          <a:p>
            <a:r>
              <a:rPr lang="es-ES" sz="2400" b="1" i="1" dirty="0" smtClean="0">
                <a:latin typeface="Arial" pitchFamily="34" charset="0"/>
                <a:cs typeface="Arial" pitchFamily="34" charset="0"/>
              </a:rPr>
              <a:t>*</a:t>
            </a:r>
            <a:r>
              <a:rPr lang="es-ES" sz="2400" b="1" i="1" dirty="0">
                <a:latin typeface="Arial" pitchFamily="34" charset="0"/>
                <a:cs typeface="Arial" pitchFamily="34" charset="0"/>
              </a:rPr>
              <a:t>Ocio nocivo:* Hace referencia a una acción dañina. El consumo de drogas es un ejemplo de este tipo de ocio, es posible que el sujeto no sea consciente del daño que se está causando, pero la sociedad no ve esta práctica como algo positivo.</a:t>
            </a:r>
          </a:p>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endParaRPr lang="es-ES" dirty="0"/>
          </a:p>
        </p:txBody>
      </p:sp>
      <p:pic>
        <p:nvPicPr>
          <p:cNvPr id="5122" name="Picture 2" descr="C:\Users\Tony\Documents\SpiRa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382582"/>
            <a:ext cx="2808312" cy="2105025"/>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Tony\Documents\Policias_molestando_a_un_borrach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4382582"/>
            <a:ext cx="3096344"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3846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260648"/>
            <a:ext cx="8640960" cy="7078861"/>
          </a:xfrm>
          <a:prstGeom prst="rect">
            <a:avLst/>
          </a:prstGeom>
        </p:spPr>
        <p:txBody>
          <a:bodyPr wrap="square">
            <a:spAutoFit/>
          </a:bodyPr>
          <a:lstStyle/>
          <a:p>
            <a:r>
              <a:rPr lang="es-ES" sz="2800" b="1" i="1" dirty="0" smtClean="0">
                <a:latin typeface="Arial" pitchFamily="34" charset="0"/>
                <a:cs typeface="Arial" pitchFamily="34" charset="0"/>
              </a:rPr>
              <a:t>*</a:t>
            </a:r>
            <a:r>
              <a:rPr lang="es-ES" sz="2800" b="1" i="1" dirty="0">
                <a:latin typeface="Arial" pitchFamily="34" charset="0"/>
                <a:cs typeface="Arial" pitchFamily="34" charset="0"/>
              </a:rPr>
              <a:t>Ocio ausente:* Este se refiere cuando la acción no es en si misma dañina, pero el sujeto no se siente a gusto. Su percepción individual es de inconformidad o desagrado</a:t>
            </a:r>
            <a:r>
              <a:rPr lang="es-ES" sz="2800" b="1" i="1" dirty="0" smtClean="0">
                <a:latin typeface="Arial" pitchFamily="34" charset="0"/>
                <a:cs typeface="Arial" pitchFamily="34" charset="0"/>
              </a:rPr>
              <a:t>.</a:t>
            </a:r>
          </a:p>
          <a:p>
            <a:endParaRPr lang="es-ES" b="1" i="1" dirty="0">
              <a:latin typeface="Arial" pitchFamily="34" charset="0"/>
              <a:cs typeface="Arial" pitchFamily="34" charset="0"/>
            </a:endParaRPr>
          </a:p>
          <a:p>
            <a:endParaRPr lang="es-ES" b="1" i="1" dirty="0" smtClean="0">
              <a:latin typeface="Arial" pitchFamily="34" charset="0"/>
              <a:cs typeface="Arial" pitchFamily="34" charset="0"/>
            </a:endParaRPr>
          </a:p>
          <a:p>
            <a:endParaRPr lang="es-ES" b="1" i="1" dirty="0">
              <a:latin typeface="Arial" pitchFamily="34" charset="0"/>
              <a:cs typeface="Arial" pitchFamily="34" charset="0"/>
            </a:endParaRPr>
          </a:p>
          <a:p>
            <a:endParaRPr lang="es-ES" b="1" i="1" dirty="0" smtClean="0">
              <a:latin typeface="Arial" pitchFamily="34" charset="0"/>
              <a:cs typeface="Arial" pitchFamily="34" charset="0"/>
            </a:endParaRPr>
          </a:p>
          <a:p>
            <a:endParaRPr lang="es-ES" b="1" i="1" dirty="0">
              <a:latin typeface="Arial" pitchFamily="34" charset="0"/>
              <a:cs typeface="Arial" pitchFamily="34" charset="0"/>
            </a:endParaRPr>
          </a:p>
          <a:p>
            <a:endParaRPr lang="es-ES" b="1" i="1" dirty="0" smtClean="0">
              <a:latin typeface="Arial" pitchFamily="34" charset="0"/>
              <a:cs typeface="Arial" pitchFamily="34" charset="0"/>
            </a:endParaRPr>
          </a:p>
          <a:p>
            <a:endParaRPr lang="es-ES" b="1" i="1" dirty="0">
              <a:latin typeface="Arial" pitchFamily="34" charset="0"/>
              <a:cs typeface="Arial" pitchFamily="34" charset="0"/>
            </a:endParaRPr>
          </a:p>
          <a:p>
            <a:endParaRPr lang="es-ES" b="1" i="1" dirty="0" smtClean="0">
              <a:latin typeface="Arial" pitchFamily="34" charset="0"/>
              <a:cs typeface="Arial" pitchFamily="34" charset="0"/>
            </a:endParaRPr>
          </a:p>
          <a:p>
            <a:endParaRPr lang="es-ES" b="1" i="1" dirty="0">
              <a:latin typeface="Arial" pitchFamily="34" charset="0"/>
              <a:cs typeface="Arial" pitchFamily="34" charset="0"/>
            </a:endParaRPr>
          </a:p>
          <a:p>
            <a:endParaRPr lang="es-ES" b="1" i="1" dirty="0" smtClean="0">
              <a:latin typeface="Arial" pitchFamily="34" charset="0"/>
              <a:cs typeface="Arial" pitchFamily="34" charset="0"/>
            </a:endParaRPr>
          </a:p>
          <a:p>
            <a:endParaRPr lang="es-ES" b="1" i="1" dirty="0">
              <a:latin typeface="Arial" pitchFamily="34" charset="0"/>
              <a:cs typeface="Arial" pitchFamily="34" charset="0"/>
            </a:endParaRPr>
          </a:p>
          <a:p>
            <a:endParaRPr lang="es-ES" b="1" i="1" dirty="0" smtClean="0">
              <a:latin typeface="Arial" pitchFamily="34" charset="0"/>
              <a:cs typeface="Arial" pitchFamily="34" charset="0"/>
            </a:endParaRPr>
          </a:p>
          <a:p>
            <a:endParaRPr lang="es-ES" b="1" i="1" dirty="0">
              <a:latin typeface="Arial" pitchFamily="34" charset="0"/>
              <a:cs typeface="Arial" pitchFamily="34" charset="0"/>
            </a:endParaRPr>
          </a:p>
          <a:p>
            <a:endParaRPr lang="es-ES" b="1" i="1" dirty="0" smtClean="0">
              <a:latin typeface="Arial" pitchFamily="34" charset="0"/>
              <a:cs typeface="Arial" pitchFamily="34" charset="0"/>
            </a:endParaRPr>
          </a:p>
          <a:p>
            <a:endParaRPr lang="es-ES" b="1" i="1" dirty="0">
              <a:latin typeface="Arial" pitchFamily="34" charset="0"/>
              <a:cs typeface="Arial" pitchFamily="34" charset="0"/>
            </a:endParaRPr>
          </a:p>
          <a:p>
            <a:endParaRPr lang="es-ES" b="1" i="1" dirty="0" smtClean="0">
              <a:latin typeface="Arial" pitchFamily="34" charset="0"/>
              <a:cs typeface="Arial" pitchFamily="34" charset="0"/>
            </a:endParaRPr>
          </a:p>
          <a:p>
            <a:endParaRPr lang="es-ES" b="1" i="1" dirty="0">
              <a:latin typeface="Arial" pitchFamily="34" charset="0"/>
              <a:cs typeface="Arial" pitchFamily="34" charset="0"/>
            </a:endParaRPr>
          </a:p>
          <a:p>
            <a:endParaRPr lang="es-ES" b="1" i="1" dirty="0" smtClean="0">
              <a:latin typeface="Arial" pitchFamily="34" charset="0"/>
              <a:cs typeface="Arial" pitchFamily="34" charset="0"/>
            </a:endParaRPr>
          </a:p>
          <a:p>
            <a:endParaRPr lang="es-ES" b="1" i="1" dirty="0">
              <a:latin typeface="Arial" pitchFamily="34" charset="0"/>
              <a:cs typeface="Arial" pitchFamily="34" charset="0"/>
            </a:endParaRPr>
          </a:p>
        </p:txBody>
      </p:sp>
      <p:pic>
        <p:nvPicPr>
          <p:cNvPr id="6146" name="Picture 2" descr="C:\Users\Tony\Documents\Edgar_Germain_Hilaire_Degas_03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374954"/>
            <a:ext cx="2880320" cy="2133600"/>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Tony\Documents\Wrigley_field_72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2374954"/>
            <a:ext cx="2857500"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9887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3658" y="1124744"/>
            <a:ext cx="8568952" cy="3970318"/>
          </a:xfrm>
          <a:prstGeom prst="rect">
            <a:avLst/>
          </a:prstGeom>
        </p:spPr>
        <p:txBody>
          <a:bodyPr wrap="square">
            <a:spAutoFit/>
          </a:bodyPr>
          <a:lstStyle/>
          <a:p>
            <a:r>
              <a:rPr lang="es-ES" sz="3600" b="1" i="1" dirty="0" smtClean="0">
                <a:latin typeface="Arial" pitchFamily="34" charset="0"/>
                <a:cs typeface="Arial" pitchFamily="34" charset="0"/>
              </a:rPr>
              <a:t>Positiva </a:t>
            </a:r>
            <a:r>
              <a:rPr lang="es-ES" sz="3600" b="1" i="1" dirty="0">
                <a:latin typeface="Arial" pitchFamily="34" charset="0"/>
                <a:cs typeface="Arial" pitchFamily="34" charset="0"/>
              </a:rPr>
              <a:t>si tiene una vivencia gratificante de las experiencias.  </a:t>
            </a:r>
            <a:endParaRPr lang="es-ES" sz="3600" b="1" i="1" dirty="0" smtClean="0">
              <a:latin typeface="Arial" pitchFamily="34" charset="0"/>
              <a:cs typeface="Arial" pitchFamily="34" charset="0"/>
            </a:endParaRPr>
          </a:p>
          <a:p>
            <a:endParaRPr lang="es-ES" sz="3600" b="1" dirty="0">
              <a:latin typeface="Arial" pitchFamily="34" charset="0"/>
              <a:cs typeface="Arial" pitchFamily="34" charset="0"/>
            </a:endParaRPr>
          </a:p>
          <a:p>
            <a:r>
              <a:rPr lang="es-ES" sz="3600" b="1" i="1" dirty="0">
                <a:latin typeface="Arial" pitchFamily="34" charset="0"/>
                <a:cs typeface="Arial" pitchFamily="34" charset="0"/>
              </a:rPr>
              <a:t>   - *Ocio útil:* Son aquellos que se practican </a:t>
            </a:r>
            <a:r>
              <a:rPr lang="es-ES" sz="3600" b="1" i="1" dirty="0" smtClean="0">
                <a:latin typeface="Arial" pitchFamily="34" charset="0"/>
                <a:cs typeface="Arial" pitchFamily="34" charset="0"/>
              </a:rPr>
              <a:t>con </a:t>
            </a:r>
            <a:r>
              <a:rPr lang="es-ES" sz="3600" b="1" i="1" dirty="0">
                <a:latin typeface="Arial" pitchFamily="34" charset="0"/>
                <a:cs typeface="Arial" pitchFamily="34" charset="0"/>
              </a:rPr>
              <a:t>alguna finalidad </a:t>
            </a:r>
            <a:r>
              <a:rPr lang="es-ES" sz="3600" b="1" i="1" dirty="0" smtClean="0">
                <a:latin typeface="Arial" pitchFamily="34" charset="0"/>
                <a:cs typeface="Arial" pitchFamily="34" charset="0"/>
              </a:rPr>
              <a:t>específica y esto </a:t>
            </a:r>
            <a:r>
              <a:rPr lang="es-ES" sz="3600" b="1" i="1" dirty="0">
                <a:latin typeface="Arial" pitchFamily="34" charset="0"/>
                <a:cs typeface="Arial" pitchFamily="34" charset="0"/>
              </a:rPr>
              <a:t>a su vez </a:t>
            </a:r>
            <a:r>
              <a:rPr lang="es-ES" sz="3600" b="1" i="1" dirty="0" smtClean="0">
                <a:latin typeface="Arial" pitchFamily="34" charset="0"/>
                <a:cs typeface="Arial" pitchFamily="34" charset="0"/>
              </a:rPr>
              <a:t>causa satisfacción.</a:t>
            </a:r>
            <a:endParaRPr lang="es-ES" sz="3600" b="1" dirty="0">
              <a:latin typeface="Arial" pitchFamily="34" charset="0"/>
              <a:cs typeface="Arial" pitchFamily="34" charset="0"/>
            </a:endParaRPr>
          </a:p>
        </p:txBody>
      </p:sp>
    </p:spTree>
    <p:extLst>
      <p:ext uri="{BB962C8B-B14F-4D97-AF65-F5344CB8AC3E}">
        <p14:creationId xmlns:p14="http://schemas.microsoft.com/office/powerpoint/2010/main" val="6600880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79512" y="116632"/>
            <a:ext cx="8784976" cy="584775"/>
          </a:xfrm>
          <a:prstGeom prst="rect">
            <a:avLst/>
          </a:prstGeom>
        </p:spPr>
        <p:txBody>
          <a:bodyPr wrap="square">
            <a:spAutoFit/>
          </a:bodyPr>
          <a:lstStyle/>
          <a:p>
            <a:pPr lvl="0"/>
            <a:r>
              <a:rPr lang="es-ES_tradnl" sz="3200" b="1" i="1" dirty="0" smtClean="0">
                <a:latin typeface="Arial" pitchFamily="34" charset="0"/>
                <a:cs typeface="Arial" pitchFamily="34" charset="0"/>
              </a:rPr>
              <a:t>Relación entre tiempo libre y ocio.</a:t>
            </a:r>
            <a:endParaRPr lang="es-ES" sz="3200" b="1" i="1" dirty="0">
              <a:latin typeface="Arial" pitchFamily="34" charset="0"/>
              <a:cs typeface="Arial" pitchFamily="34" charset="0"/>
            </a:endParaRPr>
          </a:p>
        </p:txBody>
      </p:sp>
      <p:sp>
        <p:nvSpPr>
          <p:cNvPr id="6" name="5 Rectángulo"/>
          <p:cNvSpPr/>
          <p:nvPr/>
        </p:nvSpPr>
        <p:spPr>
          <a:xfrm>
            <a:off x="161078" y="908720"/>
            <a:ext cx="8784976" cy="5293757"/>
          </a:xfrm>
          <a:prstGeom prst="rect">
            <a:avLst/>
          </a:prstGeom>
        </p:spPr>
        <p:txBody>
          <a:bodyPr wrap="square">
            <a:spAutoFit/>
          </a:bodyPr>
          <a:lstStyle/>
          <a:p>
            <a:r>
              <a:rPr lang="es-ES" sz="3200" b="1" i="1" dirty="0" smtClean="0">
                <a:latin typeface="Arial" pitchFamily="34" charset="0"/>
                <a:cs typeface="Arial" pitchFamily="34" charset="0"/>
              </a:rPr>
              <a:t>En muchas ocasiones el termino tiempo libre se utiliza como sinónimo de ocio, lo cual es un error. El tiempo que le dedicamos al ocio está dentro del tiempo libre, es decir, el tiempo libre está asociado a una división del tiempo de la persona, mientras el ocio define una actividad de la misma. Por ejemplo, en el tiempo libre, se puede utilizar un tiempo de ocio para ver TV, otro para leer y otro para oír música</a:t>
            </a:r>
            <a:endParaRPr lang="es-ES" sz="3200" b="1" i="1" dirty="0">
              <a:latin typeface="Arial" pitchFamily="34" charset="0"/>
              <a:cs typeface="Arial" pitchFamily="34" charset="0"/>
            </a:endParaRPr>
          </a:p>
          <a:p>
            <a:endParaRPr lang="es-ES_tradnl" b="1" dirty="0"/>
          </a:p>
        </p:txBody>
      </p:sp>
    </p:spTree>
    <p:extLst>
      <p:ext uri="{BB962C8B-B14F-4D97-AF65-F5344CB8AC3E}">
        <p14:creationId xmlns:p14="http://schemas.microsoft.com/office/powerpoint/2010/main" val="292840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agrama"/>
          <p:cNvGraphicFramePr/>
          <p:nvPr>
            <p:extLst>
              <p:ext uri="{D42A27DB-BD31-4B8C-83A1-F6EECF244321}">
                <p14:modId xmlns:p14="http://schemas.microsoft.com/office/powerpoint/2010/main" val="3756822297"/>
              </p:ext>
            </p:extLst>
          </p:nvPr>
        </p:nvGraphicFramePr>
        <p:xfrm>
          <a:off x="683568" y="116632"/>
          <a:ext cx="7920880"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82632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Diagrama"/>
          <p:cNvGraphicFramePr/>
          <p:nvPr>
            <p:extLst>
              <p:ext uri="{D42A27DB-BD31-4B8C-83A1-F6EECF244321}">
                <p14:modId xmlns:p14="http://schemas.microsoft.com/office/powerpoint/2010/main" val="120139598"/>
              </p:ext>
            </p:extLst>
          </p:nvPr>
        </p:nvGraphicFramePr>
        <p:xfrm>
          <a:off x="1403648" y="476672"/>
          <a:ext cx="6720408"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17202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332656"/>
            <a:ext cx="8424936" cy="5632311"/>
          </a:xfrm>
          <a:prstGeom prst="rect">
            <a:avLst/>
          </a:prstGeom>
        </p:spPr>
        <p:txBody>
          <a:bodyPr wrap="square">
            <a:spAutoFit/>
          </a:bodyPr>
          <a:lstStyle/>
          <a:p>
            <a:r>
              <a:rPr lang="es-ES" sz="4000" b="1" i="1" dirty="0">
                <a:latin typeface="Arial" pitchFamily="34" charset="0"/>
                <a:cs typeface="Arial" pitchFamily="34" charset="0"/>
              </a:rPr>
              <a:t>¨El TIEMPO LIBRE presenta en si mismo, tanto el OCIO como el TIEMPO para una actividad más elevada, transformando naturalmente a quien lo posee en otro individuo de mayor calidad, con la cual regresa después en el proceso directo de producción¨. </a:t>
            </a:r>
            <a:endParaRPr lang="es-ES" sz="4000" dirty="0">
              <a:latin typeface="Arial" pitchFamily="34" charset="0"/>
              <a:cs typeface="Arial" pitchFamily="34" charset="0"/>
            </a:endParaRPr>
          </a:p>
          <a:p>
            <a:r>
              <a:rPr lang="es-ES" sz="4000" b="1" i="1" dirty="0" smtClean="0">
                <a:latin typeface="Arial" pitchFamily="34" charset="0"/>
                <a:cs typeface="Arial" pitchFamily="34" charset="0"/>
              </a:rPr>
              <a:t>                                          K. </a:t>
            </a:r>
            <a:r>
              <a:rPr lang="es-ES" sz="4000" b="1" i="1" dirty="0">
                <a:latin typeface="Arial" pitchFamily="34" charset="0"/>
                <a:cs typeface="Arial" pitchFamily="34" charset="0"/>
              </a:rPr>
              <a:t>Marx</a:t>
            </a:r>
            <a:endParaRPr lang="es-ES" sz="4000" dirty="0">
              <a:latin typeface="Arial" pitchFamily="34" charset="0"/>
              <a:cs typeface="Arial" pitchFamily="34" charset="0"/>
            </a:endParaRPr>
          </a:p>
        </p:txBody>
      </p:sp>
    </p:spTree>
    <p:extLst>
      <p:ext uri="{BB962C8B-B14F-4D97-AF65-F5344CB8AC3E}">
        <p14:creationId xmlns:p14="http://schemas.microsoft.com/office/powerpoint/2010/main" val="5238506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188640"/>
            <a:ext cx="8640960" cy="861774"/>
          </a:xfrm>
          <a:prstGeom prst="rect">
            <a:avLst/>
          </a:prstGeom>
        </p:spPr>
        <p:txBody>
          <a:bodyPr wrap="square">
            <a:spAutoFit/>
          </a:bodyPr>
          <a:lstStyle/>
          <a:p>
            <a:pPr lvl="0"/>
            <a:r>
              <a:rPr lang="es-ES" sz="3200" b="1" i="1" dirty="0" smtClean="0"/>
              <a:t>Semejanza entre ocio y recreación</a:t>
            </a:r>
            <a:r>
              <a:rPr lang="es-ES" b="1" i="1" dirty="0" smtClean="0"/>
              <a:t>.</a:t>
            </a:r>
          </a:p>
          <a:p>
            <a:pPr lvl="0"/>
            <a:endParaRPr lang="es-ES" b="1" i="1" dirty="0"/>
          </a:p>
        </p:txBody>
      </p:sp>
      <p:sp>
        <p:nvSpPr>
          <p:cNvPr id="2" name="1 Rectángulo"/>
          <p:cNvSpPr/>
          <p:nvPr/>
        </p:nvSpPr>
        <p:spPr>
          <a:xfrm>
            <a:off x="251520" y="908720"/>
            <a:ext cx="8640960" cy="5016758"/>
          </a:xfrm>
          <a:prstGeom prst="rect">
            <a:avLst/>
          </a:prstGeom>
        </p:spPr>
        <p:txBody>
          <a:bodyPr wrap="square">
            <a:spAutoFit/>
          </a:bodyPr>
          <a:lstStyle/>
          <a:p>
            <a:r>
              <a:rPr lang="es-ES" sz="3200" b="1" i="1" dirty="0">
                <a:latin typeface="Arial" pitchFamily="34" charset="0"/>
                <a:cs typeface="Arial" pitchFamily="34" charset="0"/>
              </a:rPr>
              <a:t>La recreación </a:t>
            </a:r>
            <a:r>
              <a:rPr lang="es-ES" sz="3200" b="1" i="1" dirty="0" smtClean="0">
                <a:latin typeface="Arial" pitchFamily="34" charset="0"/>
                <a:cs typeface="Arial" pitchFamily="34" charset="0"/>
              </a:rPr>
              <a:t>y el ocio se dan, normalmente, a </a:t>
            </a:r>
            <a:r>
              <a:rPr lang="es-ES" sz="3200" b="1" i="1" dirty="0">
                <a:latin typeface="Arial" pitchFamily="34" charset="0"/>
                <a:cs typeface="Arial" pitchFamily="34" charset="0"/>
              </a:rPr>
              <a:t>través de la generación de espacios en los que los individuos pueden participar libremente de acuerdo a sus intereses y preferencias. La noción básica de una situación de recreación </a:t>
            </a:r>
            <a:r>
              <a:rPr lang="es-ES" sz="3200" b="1" i="1" dirty="0" smtClean="0">
                <a:latin typeface="Arial" pitchFamily="34" charset="0"/>
                <a:cs typeface="Arial" pitchFamily="34" charset="0"/>
              </a:rPr>
              <a:t>o de ocio, es </a:t>
            </a:r>
            <a:r>
              <a:rPr lang="es-ES" sz="3200" b="1" i="1" dirty="0">
                <a:latin typeface="Arial" pitchFamily="34" charset="0"/>
                <a:cs typeface="Arial" pitchFamily="34" charset="0"/>
              </a:rPr>
              <a:t>la de permitir a cada uno encontrar lo que más placer le genera, pudiendo por tanto sentirse cómodo y haciendo entonces lo mejor de la experiencia. </a:t>
            </a:r>
            <a:endParaRPr lang="es-ES" sz="3200" dirty="0">
              <a:latin typeface="Arial" pitchFamily="34" charset="0"/>
              <a:cs typeface="Arial" pitchFamily="34" charset="0"/>
            </a:endParaRPr>
          </a:p>
        </p:txBody>
      </p:sp>
    </p:spTree>
    <p:extLst>
      <p:ext uri="{BB962C8B-B14F-4D97-AF65-F5344CB8AC3E}">
        <p14:creationId xmlns:p14="http://schemas.microsoft.com/office/powerpoint/2010/main" val="1789967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3658" y="116632"/>
            <a:ext cx="8496944" cy="6647974"/>
          </a:xfrm>
          <a:prstGeom prst="rect">
            <a:avLst/>
          </a:prstGeom>
        </p:spPr>
        <p:txBody>
          <a:bodyPr wrap="square">
            <a:spAutoFit/>
          </a:bodyPr>
          <a:lstStyle/>
          <a:p>
            <a:pPr marL="285750" indent="-285750">
              <a:buFont typeface="Wingdings" pitchFamily="2" charset="2"/>
              <a:buChar char="Ø"/>
            </a:pPr>
            <a:r>
              <a:rPr lang="es-ES" sz="2400" b="1" i="1" dirty="0" smtClean="0">
                <a:latin typeface="Arial" pitchFamily="34" charset="0"/>
                <a:cs typeface="Arial" pitchFamily="34" charset="0"/>
              </a:rPr>
              <a:t>¿Cuáles son los cuatro  </a:t>
            </a:r>
            <a:r>
              <a:rPr lang="es-ES" sz="2400" b="1" i="1" dirty="0">
                <a:latin typeface="Arial" pitchFamily="34" charset="0"/>
                <a:cs typeface="Arial" pitchFamily="34" charset="0"/>
              </a:rPr>
              <a:t>elementos constituyentes que </a:t>
            </a:r>
            <a:r>
              <a:rPr lang="es-ES" sz="2400" b="1" i="1" dirty="0" smtClean="0">
                <a:latin typeface="Arial" pitchFamily="34" charset="0"/>
                <a:cs typeface="Arial" pitchFamily="34" charset="0"/>
              </a:rPr>
              <a:t>caracterizan</a:t>
            </a:r>
            <a:r>
              <a:rPr lang="es-ES" sz="2400" b="1" i="1" dirty="0">
                <a:latin typeface="Arial" pitchFamily="34" charset="0"/>
                <a:cs typeface="Arial" pitchFamily="34" charset="0"/>
              </a:rPr>
              <a:t>, definen y dan </a:t>
            </a:r>
            <a:r>
              <a:rPr lang="es-ES" sz="2400" b="1" i="1" dirty="0" smtClean="0">
                <a:latin typeface="Arial" pitchFamily="34" charset="0"/>
                <a:cs typeface="Arial" pitchFamily="34" charset="0"/>
              </a:rPr>
              <a:t>forma a la recreación cómo un fenómeno socio-cultural?</a:t>
            </a:r>
          </a:p>
          <a:p>
            <a:pPr marL="285750" indent="-285750">
              <a:buFont typeface="Wingdings" pitchFamily="2" charset="2"/>
              <a:buChar char="Ø"/>
            </a:pPr>
            <a:endParaRPr lang="es-ES" sz="2400" b="1" i="1" dirty="0" smtClean="0">
              <a:latin typeface="Arial" pitchFamily="34" charset="0"/>
              <a:cs typeface="Arial" pitchFamily="34" charset="0"/>
            </a:endParaRPr>
          </a:p>
          <a:p>
            <a:pPr marL="285750" indent="-285750">
              <a:buFont typeface="Wingdings" pitchFamily="2" charset="2"/>
              <a:buChar char="Ø"/>
            </a:pPr>
            <a:r>
              <a:rPr lang="es-ES" sz="2400" b="1" i="1" dirty="0" smtClean="0">
                <a:latin typeface="Arial" pitchFamily="34" charset="0"/>
                <a:cs typeface="Arial" pitchFamily="34" charset="0"/>
              </a:rPr>
              <a:t>¿Cómo se divide el tiempo social?</a:t>
            </a:r>
          </a:p>
          <a:p>
            <a:pPr marL="285750" indent="-285750">
              <a:buFont typeface="Wingdings" pitchFamily="2" charset="2"/>
              <a:buChar char="Ø"/>
            </a:pPr>
            <a:endParaRPr lang="es-ES" sz="2400" b="1" i="1" dirty="0" smtClean="0">
              <a:latin typeface="Arial" pitchFamily="34" charset="0"/>
              <a:cs typeface="Arial" pitchFamily="34" charset="0"/>
            </a:endParaRPr>
          </a:p>
          <a:p>
            <a:pPr marL="285750" indent="-285750">
              <a:buFont typeface="Wingdings" pitchFamily="2" charset="2"/>
              <a:buChar char="Ø"/>
            </a:pPr>
            <a:r>
              <a:rPr lang="es-ES" sz="2400" b="1" i="1" dirty="0" smtClean="0">
                <a:latin typeface="Arial" pitchFamily="34" charset="0"/>
                <a:cs typeface="Arial" pitchFamily="34" charset="0"/>
              </a:rPr>
              <a:t>¿Cuáles son las características </a:t>
            </a:r>
            <a:r>
              <a:rPr lang="es-ES" sz="2400" b="1" i="1" dirty="0">
                <a:latin typeface="Arial" pitchFamily="34" charset="0"/>
                <a:cs typeface="Arial" pitchFamily="34" charset="0"/>
              </a:rPr>
              <a:t>que debe de cumplir una actividad para ser considerada como </a:t>
            </a:r>
            <a:r>
              <a:rPr lang="es-ES" sz="2400" b="1" i="1" dirty="0" smtClean="0">
                <a:latin typeface="Arial" pitchFamily="34" charset="0"/>
                <a:cs typeface="Arial" pitchFamily="34" charset="0"/>
              </a:rPr>
              <a:t>recreativa?</a:t>
            </a:r>
          </a:p>
          <a:p>
            <a:pPr marL="285750" indent="-285750">
              <a:buFont typeface="Wingdings" pitchFamily="2" charset="2"/>
              <a:buChar char="Ø"/>
            </a:pPr>
            <a:endParaRPr lang="es-ES" sz="2400" b="1" i="1" dirty="0" smtClean="0">
              <a:latin typeface="Arial" pitchFamily="34" charset="0"/>
              <a:cs typeface="Arial" pitchFamily="34" charset="0"/>
            </a:endParaRPr>
          </a:p>
          <a:p>
            <a:pPr marL="285750" indent="-285750">
              <a:buFont typeface="Wingdings" pitchFamily="2" charset="2"/>
              <a:buChar char="Ø"/>
            </a:pPr>
            <a:r>
              <a:rPr lang="es-ES" sz="2400" b="1" i="1" dirty="0">
                <a:latin typeface="Arial" pitchFamily="34" charset="0"/>
                <a:cs typeface="Arial" pitchFamily="34" charset="0"/>
              </a:rPr>
              <a:t>Las actividades en función recreativa las clasificamos en cuatro grupos </a:t>
            </a:r>
            <a:r>
              <a:rPr lang="es-ES" sz="2400" b="1" i="1" dirty="0" smtClean="0">
                <a:latin typeface="Arial" pitchFamily="34" charset="0"/>
                <a:cs typeface="Arial" pitchFamily="34" charset="0"/>
              </a:rPr>
              <a:t>fundamentales, ¿Cuáles?</a:t>
            </a:r>
          </a:p>
          <a:p>
            <a:pPr marL="285750" indent="-285750">
              <a:buFont typeface="Wingdings" pitchFamily="2" charset="2"/>
              <a:buChar char="Ø"/>
            </a:pPr>
            <a:endParaRPr lang="es-ES" sz="2400" b="1" i="1" dirty="0" smtClean="0">
              <a:latin typeface="Arial" pitchFamily="34" charset="0"/>
              <a:cs typeface="Arial" pitchFamily="34" charset="0"/>
            </a:endParaRPr>
          </a:p>
          <a:p>
            <a:pPr marL="285750" indent="-285750">
              <a:buFont typeface="Wingdings" pitchFamily="2" charset="2"/>
              <a:buChar char="Ø"/>
            </a:pPr>
            <a:r>
              <a:rPr lang="es-ES_tradnl" sz="2400" b="1" i="1" dirty="0">
                <a:latin typeface="Arial" pitchFamily="34" charset="0"/>
                <a:cs typeface="Arial" pitchFamily="34" charset="0"/>
              </a:rPr>
              <a:t>Como necesidad humana, como necesidad social, la necesidad o interés recreativo </a:t>
            </a:r>
            <a:r>
              <a:rPr lang="es-ES_tradnl" sz="2400" b="1" i="1" dirty="0" smtClean="0">
                <a:latin typeface="Arial" pitchFamily="34" charset="0"/>
                <a:cs typeface="Arial" pitchFamily="34" charset="0"/>
              </a:rPr>
              <a:t>es: ¿?</a:t>
            </a:r>
          </a:p>
          <a:p>
            <a:endParaRPr lang="es-ES_tradnl" sz="2400" b="1" i="1" dirty="0" smtClean="0">
              <a:latin typeface="Arial" pitchFamily="34" charset="0"/>
              <a:cs typeface="Arial" pitchFamily="34" charset="0"/>
            </a:endParaRPr>
          </a:p>
          <a:p>
            <a:pPr marL="285750" indent="-285750">
              <a:buFont typeface="Wingdings" pitchFamily="2" charset="2"/>
              <a:buChar char="Ø"/>
            </a:pPr>
            <a:r>
              <a:rPr lang="es-ES" sz="2400" b="1" i="1" dirty="0" smtClean="0">
                <a:latin typeface="Arial" pitchFamily="34" charset="0"/>
                <a:cs typeface="Arial" pitchFamily="34" charset="0"/>
              </a:rPr>
              <a:t>Las </a:t>
            </a:r>
            <a:r>
              <a:rPr lang="es-ES" sz="2400" b="1" i="1" dirty="0">
                <a:latin typeface="Arial" pitchFamily="34" charset="0"/>
                <a:cs typeface="Arial" pitchFamily="34" charset="0"/>
              </a:rPr>
              <a:t>actividades que se realizan en el TL, van a desarrollarse dentro del espacio, el cual puede ser</a:t>
            </a:r>
            <a:r>
              <a:rPr lang="es-ES" sz="2400" b="1" i="1" dirty="0" smtClean="0">
                <a:latin typeface="Arial" pitchFamily="34" charset="0"/>
                <a:cs typeface="Arial" pitchFamily="34" charset="0"/>
              </a:rPr>
              <a:t>: ¿?</a:t>
            </a:r>
            <a:endParaRPr lang="es-ES" sz="2400" b="1" i="1" dirty="0">
              <a:latin typeface="Arial" pitchFamily="34" charset="0"/>
              <a:cs typeface="Arial" pitchFamily="34" charset="0"/>
            </a:endParaRPr>
          </a:p>
          <a:p>
            <a:endParaRPr lang="es-ES" dirty="0"/>
          </a:p>
        </p:txBody>
      </p:sp>
    </p:spTree>
    <p:extLst>
      <p:ext uri="{BB962C8B-B14F-4D97-AF65-F5344CB8AC3E}">
        <p14:creationId xmlns:p14="http://schemas.microsoft.com/office/powerpoint/2010/main" val="7310617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116632"/>
            <a:ext cx="8712968" cy="5632311"/>
          </a:xfrm>
          <a:prstGeom prst="rect">
            <a:avLst/>
          </a:prstGeom>
        </p:spPr>
        <p:txBody>
          <a:bodyPr wrap="square">
            <a:spAutoFit/>
          </a:bodyPr>
          <a:lstStyle/>
          <a:p>
            <a:r>
              <a:rPr lang="es-ES_tradnl" sz="3600" b="1" i="1" dirty="0" smtClean="0">
                <a:latin typeface="Arial" pitchFamily="34" charset="0"/>
                <a:cs typeface="Arial" pitchFamily="34" charset="0"/>
              </a:rPr>
              <a:t>El tiempo como categoría filosófica .</a:t>
            </a:r>
          </a:p>
          <a:p>
            <a:endParaRPr lang="es-ES_tradnl" sz="3600" b="1" i="1" dirty="0" smtClean="0">
              <a:latin typeface="Arial" pitchFamily="34" charset="0"/>
              <a:cs typeface="Arial" pitchFamily="34" charset="0"/>
            </a:endParaRPr>
          </a:p>
          <a:p>
            <a:r>
              <a:rPr lang="es-ES" sz="3600" b="1" i="1" dirty="0" smtClean="0">
                <a:latin typeface="Arial" pitchFamily="34" charset="0"/>
                <a:cs typeface="Arial" pitchFamily="34" charset="0"/>
              </a:rPr>
              <a:t>Ya que todo lo que ocurre en el universo transita en el tiempo.</a:t>
            </a:r>
          </a:p>
          <a:p>
            <a:r>
              <a:rPr lang="es-ES" sz="3600" b="1" i="1" dirty="0" smtClean="0">
                <a:latin typeface="Arial" pitchFamily="34" charset="0"/>
                <a:cs typeface="Arial" pitchFamily="34" charset="0"/>
              </a:rPr>
              <a:t>El tiempo y el espacio son definidos como formas objetivas de existencia de la realidad: los procesos y fenómenos de la realidad son dinámicos y existen en el espacio y el tiempo (K. Marx)</a:t>
            </a:r>
            <a:endParaRPr lang="es-ES" sz="3600" b="1" i="1" dirty="0">
              <a:latin typeface="Arial" pitchFamily="34" charset="0"/>
              <a:cs typeface="Arial" pitchFamily="34" charset="0"/>
            </a:endParaRPr>
          </a:p>
        </p:txBody>
      </p:sp>
    </p:spTree>
    <p:extLst>
      <p:ext uri="{BB962C8B-B14F-4D97-AF65-F5344CB8AC3E}">
        <p14:creationId xmlns:p14="http://schemas.microsoft.com/office/powerpoint/2010/main" val="145650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188640"/>
            <a:ext cx="8640959" cy="5509200"/>
          </a:xfrm>
          <a:prstGeom prst="rect">
            <a:avLst/>
          </a:prstGeom>
        </p:spPr>
        <p:txBody>
          <a:bodyPr wrap="square">
            <a:spAutoFit/>
          </a:bodyPr>
          <a:lstStyle/>
          <a:p>
            <a:r>
              <a:rPr lang="es-ES_tradnl" sz="3200" b="1" i="1" dirty="0" smtClean="0">
                <a:latin typeface="Arial" pitchFamily="34" charset="0"/>
                <a:cs typeface="Arial" pitchFamily="34" charset="0"/>
              </a:rPr>
              <a:t>El tiempo como categoría  socioeconómica.</a:t>
            </a:r>
          </a:p>
          <a:p>
            <a:endParaRPr lang="es-ES_tradnl" sz="3200" b="1" i="1" dirty="0" smtClean="0">
              <a:latin typeface="Arial" pitchFamily="34" charset="0"/>
              <a:cs typeface="Arial" pitchFamily="34" charset="0"/>
            </a:endParaRPr>
          </a:p>
          <a:p>
            <a:r>
              <a:rPr lang="es-ES_tradnl" sz="3200" b="1" i="1" dirty="0" smtClean="0">
                <a:latin typeface="Arial" pitchFamily="34" charset="0"/>
                <a:cs typeface="Arial" pitchFamily="34" charset="0"/>
              </a:rPr>
              <a:t>Ya que se realiza a partir del análisis de la formación económico social.</a:t>
            </a:r>
          </a:p>
          <a:p>
            <a:endParaRPr lang="es-ES_tradnl" sz="3200" b="1" i="1" dirty="0" smtClean="0">
              <a:latin typeface="Arial" pitchFamily="34" charset="0"/>
              <a:cs typeface="Arial" pitchFamily="34" charset="0"/>
            </a:endParaRPr>
          </a:p>
          <a:p>
            <a:r>
              <a:rPr lang="es-ES" sz="3200" b="1" i="1" dirty="0" smtClean="0">
                <a:latin typeface="Arial" pitchFamily="34" charset="0"/>
                <a:cs typeface="Arial" pitchFamily="34" charset="0"/>
              </a:rPr>
              <a:t>El camino a través del cual discurre el tiempo social se basa en que, la actividad productivo material de los individuos en la cual descansa el fundamento de la sociedad, determina las formas de vida fuera de la producción.</a:t>
            </a:r>
            <a:endParaRPr lang="es-ES" sz="3200" b="1" i="1" dirty="0">
              <a:latin typeface="Arial" pitchFamily="34" charset="0"/>
              <a:cs typeface="Arial" pitchFamily="34" charset="0"/>
            </a:endParaRPr>
          </a:p>
        </p:txBody>
      </p:sp>
    </p:spTree>
    <p:extLst>
      <p:ext uri="{BB962C8B-B14F-4D97-AF65-F5344CB8AC3E}">
        <p14:creationId xmlns:p14="http://schemas.microsoft.com/office/powerpoint/2010/main" val="31942795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260648"/>
            <a:ext cx="8640959" cy="5909310"/>
          </a:xfrm>
          <a:prstGeom prst="rect">
            <a:avLst/>
          </a:prstGeom>
        </p:spPr>
        <p:txBody>
          <a:bodyPr wrap="square">
            <a:spAutoFit/>
          </a:bodyPr>
          <a:lstStyle/>
          <a:p>
            <a:pPr lvl="0"/>
            <a:r>
              <a:rPr lang="es-ES_tradnl" sz="2400" b="1" i="1" dirty="0" smtClean="0"/>
              <a:t>Concepto (s) de ocio.</a:t>
            </a:r>
          </a:p>
          <a:p>
            <a:pPr lvl="0"/>
            <a:endParaRPr lang="es-ES_tradnl" sz="2400" b="1" i="1" dirty="0"/>
          </a:p>
          <a:p>
            <a:r>
              <a:rPr lang="es-ES_tradnl" sz="2400" b="1" i="1" dirty="0"/>
              <a:t>¨</a:t>
            </a:r>
            <a:r>
              <a:rPr lang="es-ES_tradnl" sz="2400" b="1" i="1" dirty="0" smtClean="0"/>
              <a:t>Conjunto </a:t>
            </a:r>
            <a:r>
              <a:rPr lang="es-ES_tradnl" sz="2400" b="1" i="1" dirty="0"/>
              <a:t>de ocupaciones a las que el individuo puede entregarse de manera totalmente voluntaria, sea para descansar, sea para divertirse, sea para desarrollar su información o su formación desinteresada, su participación social voluntaria, tras haberse liberado de sus obligaciones profesionales, familiares y </a:t>
            </a:r>
            <a:r>
              <a:rPr lang="es-ES_tradnl" sz="2400" b="1" i="1" dirty="0" smtClean="0"/>
              <a:t>sociales¨. </a:t>
            </a:r>
            <a:r>
              <a:rPr lang="es-ES_tradnl" sz="2400" b="1" dirty="0"/>
              <a:t>Dumazedier, J. </a:t>
            </a:r>
            <a:endParaRPr lang="es-ES" sz="2400" b="1" i="1" dirty="0"/>
          </a:p>
          <a:p>
            <a:r>
              <a:rPr lang="es-ES" sz="2400" b="1" i="1" dirty="0"/>
              <a:t>«El ocio es un conjunto de ocupaciones a las que el individuo puede entregarse de manera completamente voluntaria tras haberse liberado de sus obligaciones profesionales, familiares, y sociales, para descansar, para divertirse, y sentirse relajado para desarrollar su información o su formación desinteresada, o para participar voluntariamente en la vida social de su comunidad</a:t>
            </a:r>
            <a:r>
              <a:rPr lang="es-ES" sz="2400" b="1" i="1" dirty="0" smtClean="0"/>
              <a:t>». </a:t>
            </a:r>
            <a:r>
              <a:rPr lang="es-ES" sz="2400" b="1" i="1" dirty="0"/>
              <a:t>Rommel Masaco </a:t>
            </a:r>
            <a:endParaRPr lang="es-ES" sz="2400" dirty="0"/>
          </a:p>
          <a:p>
            <a:pPr lvl="0"/>
            <a:endParaRPr lang="es-ES" b="1" i="1" dirty="0"/>
          </a:p>
        </p:txBody>
      </p:sp>
    </p:spTree>
    <p:extLst>
      <p:ext uri="{BB962C8B-B14F-4D97-AF65-F5344CB8AC3E}">
        <p14:creationId xmlns:p14="http://schemas.microsoft.com/office/powerpoint/2010/main" val="1382665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CuadroTexto"/>
          <p:cNvSpPr txBox="1">
            <a:spLocks noChangeArrowheads="1"/>
          </p:cNvSpPr>
          <p:nvPr/>
        </p:nvSpPr>
        <p:spPr bwMode="auto">
          <a:xfrm>
            <a:off x="2413000" y="506413"/>
            <a:ext cx="2857500" cy="461665"/>
          </a:xfrm>
          <a:prstGeom prst="rect">
            <a:avLst/>
          </a:prstGeom>
          <a:solidFill>
            <a:srgbClr val="FFFFFF"/>
          </a:solidFill>
          <a:ln w="25400" algn="ctr">
            <a:solidFill>
              <a:srgbClr val="8064A2"/>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s-ES" sz="2400" b="1" i="1" u="none" strike="noStrike" cap="none" normalizeH="0" baseline="0" dirty="0" smtClean="0">
                <a:ln>
                  <a:noFill/>
                </a:ln>
                <a:solidFill>
                  <a:srgbClr val="000000"/>
                </a:solidFill>
                <a:effectLst/>
                <a:latin typeface="Calibri" pitchFamily="34" charset="0"/>
                <a:cs typeface="Arial" pitchFamily="34" charset="0"/>
              </a:rPr>
              <a:t>Tipos de Ocio </a:t>
            </a:r>
            <a:endParaRPr kumimoji="0" lang="es-ES" sz="1800" b="1" i="1" u="none" strike="noStrike" cap="none" normalizeH="0" baseline="0" dirty="0" smtClean="0">
              <a:ln>
                <a:noFill/>
              </a:ln>
              <a:solidFill>
                <a:schemeClr val="tx1"/>
              </a:solidFill>
              <a:effectLst/>
              <a:latin typeface="Arial" pitchFamily="34" charset="0"/>
              <a:cs typeface="Arial" pitchFamily="34" charset="0"/>
            </a:endParaRPr>
          </a:p>
        </p:txBody>
      </p:sp>
      <p:cxnSp>
        <p:nvCxnSpPr>
          <p:cNvPr id="1027" name="AutoShape 3"/>
          <p:cNvCxnSpPr>
            <a:cxnSpLocks noChangeShapeType="1"/>
          </p:cNvCxnSpPr>
          <p:nvPr/>
        </p:nvCxnSpPr>
        <p:spPr bwMode="auto">
          <a:xfrm flipH="1">
            <a:off x="2149475" y="1063625"/>
            <a:ext cx="1020763" cy="593725"/>
          </a:xfrm>
          <a:prstGeom prst="straightConnector1">
            <a:avLst/>
          </a:prstGeom>
          <a:noFill/>
          <a:ln w="317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cxnSp>
      <p:cxnSp>
        <p:nvCxnSpPr>
          <p:cNvPr id="1028" name="AutoShape 4"/>
          <p:cNvCxnSpPr>
            <a:cxnSpLocks noChangeShapeType="1"/>
          </p:cNvCxnSpPr>
          <p:nvPr/>
        </p:nvCxnSpPr>
        <p:spPr bwMode="auto">
          <a:xfrm>
            <a:off x="4816475" y="1063625"/>
            <a:ext cx="814388" cy="639763"/>
          </a:xfrm>
          <a:prstGeom prst="straightConnector1">
            <a:avLst/>
          </a:prstGeom>
          <a:noFill/>
          <a:ln w="317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cxnSp>
      <p:sp>
        <p:nvSpPr>
          <p:cNvPr id="5" name="10 CuadroTexto"/>
          <p:cNvSpPr txBox="1">
            <a:spLocks noChangeArrowheads="1"/>
          </p:cNvSpPr>
          <p:nvPr/>
        </p:nvSpPr>
        <p:spPr bwMode="auto">
          <a:xfrm>
            <a:off x="1254125" y="1703388"/>
            <a:ext cx="1857375" cy="369332"/>
          </a:xfrm>
          <a:prstGeom prst="rect">
            <a:avLst/>
          </a:prstGeom>
          <a:solidFill>
            <a:srgbClr val="FFFFFF"/>
          </a:solidFill>
          <a:ln w="25400" algn="ctr">
            <a:solidFill>
              <a:srgbClr val="8064A2"/>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s-ES" sz="1800" b="1" i="1" u="none" strike="noStrike" cap="none" normalizeH="0" baseline="0" dirty="0" smtClean="0">
                <a:ln>
                  <a:noFill/>
                </a:ln>
                <a:solidFill>
                  <a:srgbClr val="000000"/>
                </a:solidFill>
                <a:effectLst/>
                <a:latin typeface="Calibri" pitchFamily="34" charset="0"/>
                <a:cs typeface="Arial" pitchFamily="34" charset="0"/>
              </a:rPr>
              <a:t>Pasivo</a:t>
            </a:r>
            <a:endParaRPr kumimoji="0" lang="es-ES" sz="1800" b="1" i="1" u="none" strike="noStrike" cap="none" normalizeH="0" baseline="0" dirty="0" smtClean="0">
              <a:ln>
                <a:noFill/>
              </a:ln>
              <a:solidFill>
                <a:schemeClr val="tx1"/>
              </a:solidFill>
              <a:effectLst/>
              <a:latin typeface="Arial" pitchFamily="34" charset="0"/>
              <a:cs typeface="Arial" pitchFamily="34" charset="0"/>
            </a:endParaRPr>
          </a:p>
        </p:txBody>
      </p:sp>
      <p:sp>
        <p:nvSpPr>
          <p:cNvPr id="6" name="9 CuadroTexto"/>
          <p:cNvSpPr txBox="1">
            <a:spLocks noChangeArrowheads="1"/>
          </p:cNvSpPr>
          <p:nvPr/>
        </p:nvSpPr>
        <p:spPr bwMode="auto">
          <a:xfrm>
            <a:off x="4776499" y="1703388"/>
            <a:ext cx="1857375" cy="369332"/>
          </a:xfrm>
          <a:prstGeom prst="rect">
            <a:avLst/>
          </a:prstGeom>
          <a:solidFill>
            <a:srgbClr val="FFFFFF"/>
          </a:solidFill>
          <a:ln w="25400" algn="ctr">
            <a:solidFill>
              <a:srgbClr val="8064A2"/>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s-ES" sz="1800" b="1" i="1" u="none" strike="noStrike" cap="none" normalizeH="0" baseline="0" dirty="0" smtClean="0">
                <a:ln>
                  <a:noFill/>
                </a:ln>
                <a:solidFill>
                  <a:srgbClr val="000000"/>
                </a:solidFill>
                <a:effectLst/>
                <a:latin typeface="Calibri" pitchFamily="34" charset="0"/>
                <a:cs typeface="Arial" pitchFamily="34" charset="0"/>
              </a:rPr>
              <a:t>Activo</a:t>
            </a:r>
            <a:endParaRPr kumimoji="0" lang="es-ES" sz="1800" b="1" i="1" u="none" strike="noStrike" cap="none" normalizeH="0" baseline="0" dirty="0" smtClean="0">
              <a:ln>
                <a:noFill/>
              </a:ln>
              <a:solidFill>
                <a:schemeClr val="tx1"/>
              </a:solidFill>
              <a:effectLst/>
              <a:latin typeface="Arial" pitchFamily="34" charset="0"/>
              <a:cs typeface="Arial" pitchFamily="34" charset="0"/>
            </a:endParaRPr>
          </a:p>
        </p:txBody>
      </p:sp>
      <p:sp>
        <p:nvSpPr>
          <p:cNvPr id="7" name="AutoShape 7"/>
          <p:cNvSpPr>
            <a:spLocks noChangeArrowheads="1"/>
          </p:cNvSpPr>
          <p:nvPr/>
        </p:nvSpPr>
        <p:spPr bwMode="auto">
          <a:xfrm>
            <a:off x="1927225" y="2276872"/>
            <a:ext cx="485775" cy="976313"/>
          </a:xfrm>
          <a:prstGeom prst="downArrow">
            <a:avLst>
              <a:gd name="adj1" fmla="val 50000"/>
              <a:gd name="adj2" fmla="val 50245"/>
            </a:avLst>
          </a:prstGeom>
          <a:solidFill>
            <a:srgbClr val="8064A2"/>
          </a:solidFill>
          <a:ln w="38100">
            <a:solidFill>
              <a:srgbClr val="F2F2F2"/>
            </a:solidFill>
            <a:miter lim="800000"/>
            <a:headEnd/>
            <a:tailEnd/>
          </a:ln>
          <a:effectLst>
            <a:outerShdw dist="28398" dir="3806097" algn="ctr" rotWithShape="0">
              <a:srgbClr val="3F3151">
                <a:alpha val="50000"/>
              </a:srgbClr>
            </a:outerShdw>
          </a:effectLst>
        </p:spPr>
        <p:txBody>
          <a:bodyPr vert="eaVert" wrap="square" lIns="91440" tIns="45720" rIns="91440" bIns="45720" numCol="1" anchor="t" anchorCtr="0" compatLnSpc="1">
            <a:prstTxWarp prst="textNoShape">
              <a:avLst/>
            </a:prstTxWarp>
          </a:bodyPr>
          <a:lstStyle/>
          <a:p>
            <a:endParaRPr lang="es-ES"/>
          </a:p>
        </p:txBody>
      </p:sp>
      <p:sp>
        <p:nvSpPr>
          <p:cNvPr id="8" name="AutoShape 8"/>
          <p:cNvSpPr>
            <a:spLocks noChangeArrowheads="1"/>
          </p:cNvSpPr>
          <p:nvPr/>
        </p:nvSpPr>
        <p:spPr bwMode="auto">
          <a:xfrm>
            <a:off x="5516563" y="2276871"/>
            <a:ext cx="485775" cy="976313"/>
          </a:xfrm>
          <a:prstGeom prst="downArrow">
            <a:avLst>
              <a:gd name="adj1" fmla="val 50000"/>
              <a:gd name="adj2" fmla="val 50245"/>
            </a:avLst>
          </a:prstGeom>
          <a:solidFill>
            <a:srgbClr val="8064A2"/>
          </a:solidFill>
          <a:ln w="38100">
            <a:solidFill>
              <a:srgbClr val="F2F2F2"/>
            </a:solidFill>
            <a:miter lim="800000"/>
            <a:headEnd/>
            <a:tailEnd/>
          </a:ln>
          <a:effectLst>
            <a:outerShdw dist="28398" dir="3806097" algn="ctr" rotWithShape="0">
              <a:srgbClr val="3F3151">
                <a:alpha val="50000"/>
              </a:srgbClr>
            </a:outerShdw>
          </a:effectLst>
        </p:spPr>
        <p:txBody>
          <a:bodyPr vert="eaVert" wrap="square" lIns="91440" tIns="45720" rIns="91440" bIns="45720" numCol="1" anchor="t" anchorCtr="0" compatLnSpc="1">
            <a:prstTxWarp prst="textNoShape">
              <a:avLst/>
            </a:prstTxWarp>
          </a:bodyPr>
          <a:lstStyle/>
          <a:p>
            <a:endParaRPr lang="es-ES"/>
          </a:p>
        </p:txBody>
      </p:sp>
      <p:sp>
        <p:nvSpPr>
          <p:cNvPr id="9" name="13 CuadroTexto"/>
          <p:cNvSpPr txBox="1">
            <a:spLocks noChangeArrowheads="1"/>
          </p:cNvSpPr>
          <p:nvPr/>
        </p:nvSpPr>
        <p:spPr bwMode="auto">
          <a:xfrm>
            <a:off x="955330" y="3532731"/>
            <a:ext cx="2787650" cy="3041858"/>
          </a:xfrm>
          <a:prstGeom prst="rect">
            <a:avLst/>
          </a:prstGeom>
          <a:solidFill>
            <a:srgbClr val="FFFFFF"/>
          </a:solidFill>
          <a:ln w="31750">
            <a:solidFill>
              <a:srgbClr val="C0504D"/>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91440" tIns="45720" rIns="91440" bIns="45720" numCol="1" anchor="t" anchorCtr="0" compatLnSpc="1">
            <a:prstTxWarp prst="textNoShape">
              <a:avLst/>
            </a:prstTxWarp>
            <a:spAutoFit/>
          </a:bodyPr>
          <a:lstStyle/>
          <a:p>
            <a:pPr marL="285750" marR="0" lvl="0" indent="-285750" algn="l" defTabSz="914400" rtl="0" eaLnBrk="1" fontAlgn="base" latinLnBrk="0" hangingPunct="1">
              <a:lnSpc>
                <a:spcPct val="100000"/>
              </a:lnSpc>
              <a:spcBef>
                <a:spcPts val="500"/>
              </a:spcBef>
              <a:spcAft>
                <a:spcPts val="500"/>
              </a:spcAft>
              <a:buClrTx/>
              <a:buSzTx/>
              <a:buFont typeface="Wingdings" pitchFamily="2" charset="2"/>
              <a:buChar char="Ø"/>
              <a:tabLst/>
            </a:pPr>
            <a:r>
              <a:rPr kumimoji="0" lang="es-ES" sz="1800" b="1" i="1" u="none" strike="noStrike" cap="none" normalizeH="0" baseline="0" dirty="0" smtClean="0">
                <a:ln>
                  <a:noFill/>
                </a:ln>
                <a:solidFill>
                  <a:srgbClr val="000000"/>
                </a:solidFill>
                <a:effectLst/>
                <a:latin typeface="Calibri" pitchFamily="34" charset="0"/>
                <a:cs typeface="Arial" pitchFamily="34" charset="0"/>
              </a:rPr>
              <a:t>Ver TV.</a:t>
            </a:r>
            <a:endParaRPr kumimoji="0" lang="es-ES" sz="1200" b="1" i="1" u="none" strike="noStrike" cap="none" normalizeH="0" baseline="0" dirty="0" smtClean="0">
              <a:ln>
                <a:noFill/>
              </a:ln>
              <a:solidFill>
                <a:schemeClr val="tx1"/>
              </a:solidFill>
              <a:effectLst/>
              <a:latin typeface="Times New Roman" pitchFamily="18" charset="0"/>
              <a:cs typeface="Arial" pitchFamily="34" charset="0"/>
            </a:endParaRPr>
          </a:p>
          <a:p>
            <a:pPr marL="285750" marR="0" lvl="0" indent="-285750" algn="l" defTabSz="914400" rtl="0" eaLnBrk="1" fontAlgn="base" latinLnBrk="0" hangingPunct="1">
              <a:lnSpc>
                <a:spcPct val="100000"/>
              </a:lnSpc>
              <a:spcBef>
                <a:spcPts val="500"/>
              </a:spcBef>
              <a:spcAft>
                <a:spcPts val="500"/>
              </a:spcAft>
              <a:buClrTx/>
              <a:buSzTx/>
              <a:buFont typeface="Wingdings" pitchFamily="2" charset="2"/>
              <a:buChar char="Ø"/>
              <a:tabLst/>
            </a:pPr>
            <a:r>
              <a:rPr kumimoji="0" lang="es-ES" sz="1800" b="1" i="1" u="none" strike="noStrike" cap="none" normalizeH="0" baseline="0" dirty="0" smtClean="0">
                <a:ln>
                  <a:noFill/>
                </a:ln>
                <a:solidFill>
                  <a:srgbClr val="000000"/>
                </a:solidFill>
                <a:effectLst/>
                <a:latin typeface="Calibri" pitchFamily="34" charset="0"/>
                <a:cs typeface="Arial" pitchFamily="34" charset="0"/>
              </a:rPr>
              <a:t>Oír Música</a:t>
            </a:r>
            <a:endParaRPr kumimoji="0" lang="es-ES" sz="1200" b="1" i="1" u="none" strike="noStrike" cap="none" normalizeH="0" baseline="0" dirty="0" smtClean="0">
              <a:ln>
                <a:noFill/>
              </a:ln>
              <a:solidFill>
                <a:schemeClr val="tx1"/>
              </a:solidFill>
              <a:effectLst/>
              <a:latin typeface="Times New Roman" pitchFamily="18" charset="0"/>
              <a:cs typeface="Arial" pitchFamily="34" charset="0"/>
            </a:endParaRPr>
          </a:p>
          <a:p>
            <a:pPr marL="285750" marR="0" lvl="0" indent="-285750" algn="l" defTabSz="914400" rtl="0" eaLnBrk="1" fontAlgn="base" latinLnBrk="0" hangingPunct="1">
              <a:lnSpc>
                <a:spcPct val="100000"/>
              </a:lnSpc>
              <a:spcBef>
                <a:spcPts val="500"/>
              </a:spcBef>
              <a:spcAft>
                <a:spcPts val="500"/>
              </a:spcAft>
              <a:buClrTx/>
              <a:buSzTx/>
              <a:buFont typeface="Wingdings" pitchFamily="2" charset="2"/>
              <a:buChar char="Ø"/>
              <a:tabLst/>
            </a:pPr>
            <a:r>
              <a:rPr kumimoji="0" lang="es-ES" sz="1800" b="1" i="1" u="none" strike="noStrike" cap="none" normalizeH="0" baseline="0" dirty="0" smtClean="0">
                <a:ln>
                  <a:noFill/>
                </a:ln>
                <a:solidFill>
                  <a:srgbClr val="000000"/>
                </a:solidFill>
                <a:effectLst/>
                <a:latin typeface="Calibri" pitchFamily="34" charset="0"/>
                <a:cs typeface="Arial" pitchFamily="34" charset="0"/>
              </a:rPr>
              <a:t>Contemplar Aves</a:t>
            </a:r>
            <a:endParaRPr kumimoji="0" lang="es-ES" sz="1200" b="1" i="1" u="none" strike="noStrike" cap="none" normalizeH="0" baseline="0" dirty="0" smtClean="0">
              <a:ln>
                <a:noFill/>
              </a:ln>
              <a:solidFill>
                <a:schemeClr val="tx1"/>
              </a:solidFill>
              <a:effectLst/>
              <a:latin typeface="Times New Roman" pitchFamily="18" charset="0"/>
              <a:cs typeface="Arial" pitchFamily="34" charset="0"/>
            </a:endParaRPr>
          </a:p>
          <a:p>
            <a:pPr marL="285750" marR="0" lvl="0" indent="-285750" algn="l" defTabSz="914400" rtl="0" eaLnBrk="1" fontAlgn="base" latinLnBrk="0" hangingPunct="1">
              <a:lnSpc>
                <a:spcPct val="100000"/>
              </a:lnSpc>
              <a:spcBef>
                <a:spcPts val="500"/>
              </a:spcBef>
              <a:spcAft>
                <a:spcPts val="500"/>
              </a:spcAft>
              <a:buClrTx/>
              <a:buSzTx/>
              <a:buFont typeface="Wingdings" pitchFamily="2" charset="2"/>
              <a:buChar char="Ø"/>
              <a:tabLst/>
            </a:pPr>
            <a:r>
              <a:rPr kumimoji="0" lang="es-ES" sz="1800" b="1" i="1" u="none" strike="noStrike" cap="none" normalizeH="0" baseline="0" dirty="0" smtClean="0">
                <a:ln>
                  <a:noFill/>
                </a:ln>
                <a:solidFill>
                  <a:srgbClr val="000000"/>
                </a:solidFill>
                <a:effectLst/>
                <a:latin typeface="Calibri" pitchFamily="34" charset="0"/>
                <a:cs typeface="Arial" pitchFamily="34" charset="0"/>
              </a:rPr>
              <a:t>Leer</a:t>
            </a:r>
          </a:p>
          <a:p>
            <a:pPr marL="285750" marR="0" lvl="0" indent="-285750" algn="l" defTabSz="914400" rtl="0" eaLnBrk="1" fontAlgn="base" latinLnBrk="0" hangingPunct="1">
              <a:lnSpc>
                <a:spcPct val="100000"/>
              </a:lnSpc>
              <a:spcBef>
                <a:spcPts val="500"/>
              </a:spcBef>
              <a:spcAft>
                <a:spcPts val="500"/>
              </a:spcAft>
              <a:buClrTx/>
              <a:buSzTx/>
              <a:buFont typeface="Wingdings" pitchFamily="2" charset="2"/>
              <a:buChar char="Ø"/>
              <a:tabLst/>
            </a:pPr>
            <a:r>
              <a:rPr lang="es-ES" b="1" i="1" dirty="0" smtClean="0">
                <a:solidFill>
                  <a:srgbClr val="000000"/>
                </a:solidFill>
                <a:latin typeface="Calibri" pitchFamily="34" charset="0"/>
                <a:cs typeface="Arial" pitchFamily="34" charset="0"/>
              </a:rPr>
              <a:t>Entre otras</a:t>
            </a:r>
          </a:p>
          <a:p>
            <a:pPr marL="285750" lvl="0" indent="-285750" fontAlgn="base">
              <a:spcBef>
                <a:spcPts val="500"/>
              </a:spcBef>
              <a:spcAft>
                <a:spcPts val="500"/>
              </a:spcAft>
              <a:buFont typeface="Wingdings" pitchFamily="2" charset="2"/>
              <a:buChar char="Ø"/>
            </a:pPr>
            <a:r>
              <a:rPr lang="es-ES" sz="2000" b="1" i="1" dirty="0"/>
              <a:t>E</a:t>
            </a:r>
            <a:r>
              <a:rPr lang="es-ES" sz="2000" b="1" i="1" dirty="0" smtClean="0"/>
              <a:t>l participante es únicamente receptor de estímulos</a:t>
            </a:r>
            <a:endParaRPr kumimoji="0" lang="en-US" sz="2000" b="1" i="1" u="none" strike="noStrike" cap="none" normalizeH="0" baseline="0" dirty="0" smtClean="0">
              <a:ln>
                <a:noFill/>
              </a:ln>
              <a:solidFill>
                <a:schemeClr val="tx1"/>
              </a:solidFill>
              <a:effectLst/>
              <a:latin typeface="Times New Roman" pitchFamily="18" charset="0"/>
              <a:cs typeface="Arial" pitchFamily="34" charset="0"/>
            </a:endParaRPr>
          </a:p>
        </p:txBody>
      </p:sp>
      <p:sp>
        <p:nvSpPr>
          <p:cNvPr id="10" name="14 CuadroTexto"/>
          <p:cNvSpPr txBox="1">
            <a:spLocks noChangeArrowheads="1"/>
          </p:cNvSpPr>
          <p:nvPr/>
        </p:nvSpPr>
        <p:spPr bwMode="auto">
          <a:xfrm>
            <a:off x="4378325" y="3501008"/>
            <a:ext cx="3000375" cy="3041858"/>
          </a:xfrm>
          <a:prstGeom prst="rect">
            <a:avLst/>
          </a:prstGeom>
          <a:solidFill>
            <a:srgbClr val="FFFFFF"/>
          </a:solidFill>
          <a:ln w="31750">
            <a:solidFill>
              <a:srgbClr val="C0504D"/>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91440" tIns="45720" rIns="91440" bIns="45720" numCol="1" anchor="t" anchorCtr="0" compatLnSpc="1">
            <a:prstTxWarp prst="textNoShape">
              <a:avLst/>
            </a:prstTxWarp>
            <a:spAutoFit/>
          </a:bodyPr>
          <a:lstStyle/>
          <a:p>
            <a:pPr marL="285750" marR="0" lvl="0" indent="-285750" algn="l" defTabSz="914400" rtl="0" eaLnBrk="1" fontAlgn="base" latinLnBrk="0" hangingPunct="1">
              <a:lnSpc>
                <a:spcPct val="100000"/>
              </a:lnSpc>
              <a:spcBef>
                <a:spcPts val="500"/>
              </a:spcBef>
              <a:spcAft>
                <a:spcPts val="500"/>
              </a:spcAft>
              <a:buClrTx/>
              <a:buSzTx/>
              <a:buFont typeface="Wingdings" pitchFamily="2" charset="2"/>
              <a:buChar char="Ø"/>
              <a:tabLst/>
            </a:pPr>
            <a:r>
              <a:rPr kumimoji="0" lang="es-ES" sz="1800" b="1" i="1" u="none" strike="noStrike" cap="none" normalizeH="0" baseline="0" dirty="0" smtClean="0">
                <a:ln>
                  <a:noFill/>
                </a:ln>
                <a:solidFill>
                  <a:srgbClr val="000000"/>
                </a:solidFill>
                <a:effectLst/>
                <a:latin typeface="Calibri" pitchFamily="34" charset="0"/>
                <a:cs typeface="Arial" pitchFamily="34" charset="0"/>
              </a:rPr>
              <a:t>Fiestas </a:t>
            </a:r>
            <a:endParaRPr kumimoji="0" lang="es-ES" sz="1200" b="1" i="1" u="none" strike="noStrike" cap="none" normalizeH="0" baseline="0" dirty="0" smtClean="0">
              <a:ln>
                <a:noFill/>
              </a:ln>
              <a:solidFill>
                <a:schemeClr val="tx1"/>
              </a:solidFill>
              <a:effectLst/>
              <a:latin typeface="Times New Roman" pitchFamily="18" charset="0"/>
              <a:cs typeface="Arial" pitchFamily="34" charset="0"/>
            </a:endParaRPr>
          </a:p>
          <a:p>
            <a:pPr marL="285750" marR="0" lvl="0" indent="-285750" algn="l" defTabSz="914400" rtl="0" eaLnBrk="1" fontAlgn="base" latinLnBrk="0" hangingPunct="1">
              <a:lnSpc>
                <a:spcPct val="100000"/>
              </a:lnSpc>
              <a:spcBef>
                <a:spcPts val="500"/>
              </a:spcBef>
              <a:spcAft>
                <a:spcPts val="500"/>
              </a:spcAft>
              <a:buClrTx/>
              <a:buSzTx/>
              <a:buFont typeface="Wingdings" pitchFamily="2" charset="2"/>
              <a:buChar char="Ø"/>
              <a:tabLst/>
            </a:pPr>
            <a:r>
              <a:rPr kumimoji="0" lang="es-ES" sz="1800" b="1" i="1" u="none" strike="noStrike" cap="none" normalizeH="0" baseline="0" dirty="0" smtClean="0">
                <a:ln>
                  <a:noFill/>
                </a:ln>
                <a:solidFill>
                  <a:srgbClr val="000000"/>
                </a:solidFill>
                <a:effectLst/>
                <a:latin typeface="Calibri" pitchFamily="34" charset="0"/>
                <a:cs typeface="Arial" pitchFamily="34" charset="0"/>
              </a:rPr>
              <a:t>Actividades Recreativas</a:t>
            </a:r>
            <a:endParaRPr kumimoji="0" lang="es-ES" sz="1200" b="1" i="1" u="none" strike="noStrike" cap="none" normalizeH="0" baseline="0" dirty="0" smtClean="0">
              <a:ln>
                <a:noFill/>
              </a:ln>
              <a:solidFill>
                <a:schemeClr val="tx1"/>
              </a:solidFill>
              <a:effectLst/>
              <a:latin typeface="Times New Roman" pitchFamily="18" charset="0"/>
              <a:cs typeface="Arial" pitchFamily="34" charset="0"/>
            </a:endParaRPr>
          </a:p>
          <a:p>
            <a:pPr marL="285750" marR="0" lvl="0" indent="-285750" algn="l" defTabSz="914400" rtl="0" eaLnBrk="1" fontAlgn="base" latinLnBrk="0" hangingPunct="1">
              <a:lnSpc>
                <a:spcPct val="100000"/>
              </a:lnSpc>
              <a:spcBef>
                <a:spcPts val="500"/>
              </a:spcBef>
              <a:spcAft>
                <a:spcPts val="500"/>
              </a:spcAft>
              <a:buClrTx/>
              <a:buSzTx/>
              <a:buFont typeface="Wingdings" pitchFamily="2" charset="2"/>
              <a:buChar char="Ø"/>
              <a:tabLst/>
            </a:pPr>
            <a:r>
              <a:rPr kumimoji="0" lang="es-ES" sz="1800" b="1" i="1" u="none" strike="noStrike" cap="none" normalizeH="0" baseline="0" dirty="0" smtClean="0">
                <a:ln>
                  <a:noFill/>
                </a:ln>
                <a:solidFill>
                  <a:srgbClr val="000000"/>
                </a:solidFill>
                <a:effectLst/>
                <a:latin typeface="Calibri" pitchFamily="34" charset="0"/>
                <a:cs typeface="Arial" pitchFamily="34" charset="0"/>
              </a:rPr>
              <a:t>Ecológicas</a:t>
            </a:r>
            <a:endParaRPr kumimoji="0" lang="es-ES" sz="1200" b="1" i="1" u="none" strike="noStrike" cap="none" normalizeH="0" baseline="0" dirty="0" smtClean="0">
              <a:ln>
                <a:noFill/>
              </a:ln>
              <a:solidFill>
                <a:schemeClr val="tx1"/>
              </a:solidFill>
              <a:effectLst/>
              <a:latin typeface="Times New Roman" pitchFamily="18" charset="0"/>
              <a:cs typeface="Arial" pitchFamily="34" charset="0"/>
            </a:endParaRPr>
          </a:p>
          <a:p>
            <a:pPr marL="285750" marR="0" lvl="0" indent="-285750" algn="l" defTabSz="914400" rtl="0" eaLnBrk="1" fontAlgn="base" latinLnBrk="0" hangingPunct="1">
              <a:lnSpc>
                <a:spcPct val="100000"/>
              </a:lnSpc>
              <a:spcBef>
                <a:spcPts val="500"/>
              </a:spcBef>
              <a:spcAft>
                <a:spcPts val="500"/>
              </a:spcAft>
              <a:buClrTx/>
              <a:buSzTx/>
              <a:buFont typeface="Wingdings" pitchFamily="2" charset="2"/>
              <a:buChar char="Ø"/>
              <a:tabLst/>
            </a:pPr>
            <a:r>
              <a:rPr kumimoji="0" lang="es-ES" sz="1800" b="1" i="1" u="none" strike="noStrike" cap="none" normalizeH="0" baseline="0" dirty="0" smtClean="0">
                <a:ln>
                  <a:noFill/>
                </a:ln>
                <a:solidFill>
                  <a:srgbClr val="000000"/>
                </a:solidFill>
                <a:effectLst/>
                <a:latin typeface="Calibri" pitchFamily="34" charset="0"/>
                <a:cs typeface="Arial" pitchFamily="34" charset="0"/>
              </a:rPr>
              <a:t>Deportivas</a:t>
            </a:r>
            <a:endParaRPr kumimoji="0" lang="es-ES" sz="1200" b="1" i="1" u="none" strike="noStrike" cap="none" normalizeH="0" baseline="0" dirty="0" smtClean="0">
              <a:ln>
                <a:noFill/>
              </a:ln>
              <a:solidFill>
                <a:schemeClr val="tx1"/>
              </a:solidFill>
              <a:effectLst/>
              <a:latin typeface="Times New Roman" pitchFamily="18" charset="0"/>
              <a:cs typeface="Arial" pitchFamily="34" charset="0"/>
            </a:endParaRPr>
          </a:p>
          <a:p>
            <a:pPr marL="285750" marR="0" lvl="0" indent="-285750" algn="l" defTabSz="914400" rtl="0" eaLnBrk="1" fontAlgn="base" latinLnBrk="0" hangingPunct="1">
              <a:lnSpc>
                <a:spcPct val="100000"/>
              </a:lnSpc>
              <a:spcBef>
                <a:spcPts val="500"/>
              </a:spcBef>
              <a:spcAft>
                <a:spcPts val="500"/>
              </a:spcAft>
              <a:buClrTx/>
              <a:buSzTx/>
              <a:buFont typeface="Wingdings" pitchFamily="2" charset="2"/>
              <a:buChar char="Ø"/>
              <a:tabLst/>
            </a:pPr>
            <a:r>
              <a:rPr kumimoji="0" lang="es-ES" sz="1800" b="1" i="1" u="none" strike="noStrike" cap="none" normalizeH="0" baseline="0" dirty="0" smtClean="0">
                <a:ln>
                  <a:noFill/>
                </a:ln>
                <a:solidFill>
                  <a:srgbClr val="000000"/>
                </a:solidFill>
                <a:effectLst/>
                <a:latin typeface="Calibri" pitchFamily="34" charset="0"/>
                <a:cs typeface="Arial" pitchFamily="34" charset="0"/>
              </a:rPr>
              <a:t>Lúdicas</a:t>
            </a:r>
          </a:p>
          <a:p>
            <a:pPr marL="285750" lvl="0" indent="-285750" fontAlgn="base">
              <a:spcBef>
                <a:spcPts val="500"/>
              </a:spcBef>
              <a:spcAft>
                <a:spcPts val="500"/>
              </a:spcAft>
              <a:buFont typeface="Wingdings" pitchFamily="2" charset="2"/>
              <a:buChar char="Ø"/>
            </a:pPr>
            <a:r>
              <a:rPr lang="es-ES" sz="2000" b="1" i="1" dirty="0"/>
              <a:t>E</a:t>
            </a:r>
            <a:r>
              <a:rPr lang="es-ES" sz="2000" b="1" i="1" dirty="0" smtClean="0"/>
              <a:t>l participante es receptor y emisor de estímulos</a:t>
            </a:r>
            <a:endParaRPr kumimoji="0" lang="es-ES" sz="2000" b="1" i="1"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48736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Tony\Documents\Tvson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123" y="836712"/>
            <a:ext cx="2095500" cy="157162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Tony\Documents\Old_radi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123" y="2708920"/>
            <a:ext cx="2095500" cy="194421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Tony\Documents\03282012Casa_hogar_niñas_tlahuac3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7936" y="4869160"/>
            <a:ext cx="2095500" cy="1822698"/>
          </a:xfrm>
          <a:prstGeom prst="rect">
            <a:avLst/>
          </a:prstGeom>
          <a:noFill/>
          <a:extLst>
            <a:ext uri="{909E8E84-426E-40DD-AFC4-6F175D3DCCD1}">
              <a14:hiddenFill xmlns:a14="http://schemas.microsoft.com/office/drawing/2010/main">
                <a:solidFill>
                  <a:srgbClr val="FFFFFF"/>
                </a:solidFill>
              </a14:hiddenFill>
            </a:ext>
          </a:extLst>
        </p:spPr>
      </p:pic>
      <p:sp>
        <p:nvSpPr>
          <p:cNvPr id="7" name="10 CuadroTexto"/>
          <p:cNvSpPr txBox="1">
            <a:spLocks noChangeArrowheads="1"/>
          </p:cNvSpPr>
          <p:nvPr/>
        </p:nvSpPr>
        <p:spPr bwMode="auto">
          <a:xfrm>
            <a:off x="646185" y="260648"/>
            <a:ext cx="1857375" cy="369332"/>
          </a:xfrm>
          <a:prstGeom prst="rect">
            <a:avLst/>
          </a:prstGeom>
          <a:solidFill>
            <a:srgbClr val="FFFFFF"/>
          </a:solidFill>
          <a:ln w="25400" algn="ctr">
            <a:solidFill>
              <a:srgbClr val="8064A2"/>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s-ES" sz="1800" b="1" i="1" u="none" strike="noStrike" cap="none" normalizeH="0" baseline="0" dirty="0" smtClean="0">
                <a:ln>
                  <a:noFill/>
                </a:ln>
                <a:solidFill>
                  <a:srgbClr val="000000"/>
                </a:solidFill>
                <a:effectLst/>
                <a:latin typeface="Calibri" pitchFamily="34" charset="0"/>
                <a:cs typeface="Arial" pitchFamily="34" charset="0"/>
              </a:rPr>
              <a:t>Pasivo</a:t>
            </a:r>
            <a:endParaRPr kumimoji="0" lang="es-ES" sz="1800" b="1" i="1" u="none" strike="noStrike" cap="none" normalizeH="0" baseline="0" dirty="0" smtClean="0">
              <a:ln>
                <a:noFill/>
              </a:ln>
              <a:solidFill>
                <a:schemeClr val="tx1"/>
              </a:solidFill>
              <a:effectLst/>
              <a:latin typeface="Arial" pitchFamily="34" charset="0"/>
              <a:cs typeface="Arial" pitchFamily="34" charset="0"/>
            </a:endParaRPr>
          </a:p>
        </p:txBody>
      </p:sp>
      <p:pic>
        <p:nvPicPr>
          <p:cNvPr id="2053" name="Picture 5" descr="C:\Users\Tony\Documents\Football_iu_1996.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836712"/>
            <a:ext cx="2304256" cy="15716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Tony\Documents\Fiestainfantil.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8145" y="2723294"/>
            <a:ext cx="2304256" cy="1929842"/>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C:\Users\Tony\Documents\Ninos_ajedrez.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68145" y="4869160"/>
            <a:ext cx="2304256" cy="1822698"/>
          </a:xfrm>
          <a:prstGeom prst="rect">
            <a:avLst/>
          </a:prstGeom>
          <a:noFill/>
          <a:extLst>
            <a:ext uri="{909E8E84-426E-40DD-AFC4-6F175D3DCCD1}">
              <a14:hiddenFill xmlns:a14="http://schemas.microsoft.com/office/drawing/2010/main">
                <a:solidFill>
                  <a:srgbClr val="FFFFFF"/>
                </a:solidFill>
              </a14:hiddenFill>
            </a:ext>
          </a:extLst>
        </p:spPr>
      </p:pic>
      <p:sp>
        <p:nvSpPr>
          <p:cNvPr id="11" name="9 CuadroTexto"/>
          <p:cNvSpPr txBox="1">
            <a:spLocks noChangeArrowheads="1"/>
          </p:cNvSpPr>
          <p:nvPr/>
        </p:nvSpPr>
        <p:spPr bwMode="auto">
          <a:xfrm>
            <a:off x="6091584" y="260648"/>
            <a:ext cx="1857375" cy="369332"/>
          </a:xfrm>
          <a:prstGeom prst="rect">
            <a:avLst/>
          </a:prstGeom>
          <a:solidFill>
            <a:srgbClr val="FFFFFF"/>
          </a:solidFill>
          <a:ln w="25400" algn="ctr">
            <a:solidFill>
              <a:srgbClr val="8064A2"/>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s-ES" sz="1800" b="1" i="1" u="none" strike="noStrike" cap="none" normalizeH="0" baseline="0" dirty="0" smtClean="0">
                <a:ln>
                  <a:noFill/>
                </a:ln>
                <a:solidFill>
                  <a:srgbClr val="000000"/>
                </a:solidFill>
                <a:effectLst/>
                <a:latin typeface="Calibri" pitchFamily="34" charset="0"/>
                <a:cs typeface="Arial" pitchFamily="34" charset="0"/>
              </a:rPr>
              <a:t>Activo</a:t>
            </a:r>
            <a:endParaRPr kumimoji="0" lang="es-ES" sz="1800" b="1" i="1" u="none" strike="noStrike" cap="none" normalizeH="0" baseline="0" dirty="0" smtClean="0">
              <a:ln>
                <a:noFill/>
              </a:ln>
              <a:solidFill>
                <a:schemeClr val="tx1"/>
              </a:solidFill>
              <a:effectLst/>
              <a:latin typeface="Arial" pitchFamily="34" charset="0"/>
              <a:cs typeface="Arial" pitchFamily="34" charset="0"/>
            </a:endParaRPr>
          </a:p>
        </p:txBody>
      </p:sp>
      <p:sp>
        <p:nvSpPr>
          <p:cNvPr id="12" name="8 CuadroTexto"/>
          <p:cNvSpPr txBox="1">
            <a:spLocks noChangeArrowheads="1"/>
          </p:cNvSpPr>
          <p:nvPr/>
        </p:nvSpPr>
        <p:spPr bwMode="auto">
          <a:xfrm>
            <a:off x="2843808" y="3457382"/>
            <a:ext cx="2857500" cy="461665"/>
          </a:xfrm>
          <a:prstGeom prst="rect">
            <a:avLst/>
          </a:prstGeom>
          <a:solidFill>
            <a:srgbClr val="FFFFFF"/>
          </a:solidFill>
          <a:ln w="25400" algn="ctr">
            <a:solidFill>
              <a:srgbClr val="8064A2"/>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s-ES" sz="2400" b="1" i="1" u="none" strike="noStrike" cap="none" normalizeH="0" baseline="0" dirty="0" smtClean="0">
                <a:ln>
                  <a:noFill/>
                </a:ln>
                <a:solidFill>
                  <a:srgbClr val="000000"/>
                </a:solidFill>
                <a:effectLst/>
                <a:latin typeface="Calibri" pitchFamily="34" charset="0"/>
                <a:cs typeface="Arial" pitchFamily="34" charset="0"/>
              </a:rPr>
              <a:t>Tipos de Ocio </a:t>
            </a:r>
            <a:endParaRPr kumimoji="0" lang="es-ES" sz="1800" b="1" i="1"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90694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260648"/>
            <a:ext cx="8496944" cy="3108543"/>
          </a:xfrm>
          <a:prstGeom prst="rect">
            <a:avLst/>
          </a:prstGeom>
        </p:spPr>
        <p:txBody>
          <a:bodyPr wrap="square">
            <a:spAutoFit/>
          </a:bodyPr>
          <a:lstStyle/>
          <a:p>
            <a:r>
              <a:rPr lang="es-ES" sz="2800" b="1" i="1" dirty="0" smtClean="0">
                <a:latin typeface="Arial" pitchFamily="34" charset="0"/>
                <a:cs typeface="Arial" pitchFamily="34" charset="0"/>
              </a:rPr>
              <a:t>Otras tipos </a:t>
            </a:r>
            <a:r>
              <a:rPr lang="es-ES" sz="2800" b="1" i="1" dirty="0">
                <a:latin typeface="Arial" pitchFamily="34" charset="0"/>
                <a:cs typeface="Arial" pitchFamily="34" charset="0"/>
              </a:rPr>
              <a:t>de ocio</a:t>
            </a:r>
          </a:p>
          <a:p>
            <a:r>
              <a:rPr lang="es-ES" sz="2800" b="1" i="1" dirty="0">
                <a:latin typeface="Arial" pitchFamily="34" charset="0"/>
                <a:cs typeface="Arial" pitchFamily="34" charset="0"/>
              </a:rPr>
              <a:t>   - N</a:t>
            </a:r>
            <a:r>
              <a:rPr lang="es-ES" sz="2800" b="1" i="1" dirty="0" smtClean="0">
                <a:latin typeface="Arial" pitchFamily="34" charset="0"/>
                <a:cs typeface="Arial" pitchFamily="34" charset="0"/>
              </a:rPr>
              <a:t>octurno</a:t>
            </a:r>
            <a:r>
              <a:rPr lang="es-ES" sz="2800" b="1" i="1" dirty="0">
                <a:latin typeface="Arial" pitchFamily="34" charset="0"/>
                <a:cs typeface="Arial" pitchFamily="34" charset="0"/>
              </a:rPr>
              <a:t>: trata de todo el ocio asociado a la noche y actividades que en ella se desarrollan: bares, discotecas, y demás lugares en los que la música y la bebida son los pilares centrales del cuerpo</a:t>
            </a:r>
            <a:r>
              <a:rPr lang="es-ES" sz="2800" b="1" i="1" dirty="0" smtClean="0">
                <a:latin typeface="Arial" pitchFamily="34" charset="0"/>
                <a:cs typeface="Arial" pitchFamily="34" charset="0"/>
              </a:rPr>
              <a:t>.</a:t>
            </a:r>
          </a:p>
          <a:p>
            <a:endParaRPr lang="es-ES" sz="2800" b="1" i="1" dirty="0">
              <a:latin typeface="Arial" pitchFamily="34" charset="0"/>
              <a:cs typeface="Arial" pitchFamily="34" charset="0"/>
            </a:endParaRPr>
          </a:p>
        </p:txBody>
      </p:sp>
      <p:pic>
        <p:nvPicPr>
          <p:cNvPr id="3074" name="Picture 2" descr="C:\Users\Tony\Documents\Gatecrash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140968"/>
            <a:ext cx="2381250" cy="243840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Tony\Documents\BarSur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3140968"/>
            <a:ext cx="2857500" cy="24384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Tony\Documents\Edouard_Manet_00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152" y="3140968"/>
            <a:ext cx="2917532"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09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260648"/>
            <a:ext cx="8496944" cy="1477328"/>
          </a:xfrm>
          <a:prstGeom prst="rect">
            <a:avLst/>
          </a:prstGeom>
        </p:spPr>
        <p:txBody>
          <a:bodyPr wrap="square">
            <a:spAutoFit/>
          </a:bodyPr>
          <a:lstStyle/>
          <a:p>
            <a:r>
              <a:rPr lang="es-ES" b="1" i="1" dirty="0" smtClean="0">
                <a:latin typeface="Arial" pitchFamily="34" charset="0"/>
                <a:cs typeface="Arial" pitchFamily="34" charset="0"/>
              </a:rPr>
              <a:t>Espectáculo</a:t>
            </a:r>
            <a:r>
              <a:rPr lang="es-ES" b="1" i="1" dirty="0">
                <a:latin typeface="Arial" pitchFamily="34" charset="0"/>
                <a:cs typeface="Arial" pitchFamily="34" charset="0"/>
              </a:rPr>
              <a:t>: es el ocio relacionado con los espectáculos, entre los que podemos distinguir los culturales, teatro, zarzuela, ópera, cine o </a:t>
            </a:r>
            <a:r>
              <a:rPr lang="es-ES" b="1" i="1" dirty="0" smtClean="0">
                <a:latin typeface="Arial" pitchFamily="34" charset="0"/>
                <a:cs typeface="Arial" pitchFamily="34" charset="0"/>
              </a:rPr>
              <a:t>espectáculo.</a:t>
            </a:r>
          </a:p>
          <a:p>
            <a:endParaRPr lang="es-ES" b="1" i="1" dirty="0" smtClean="0">
              <a:latin typeface="Arial" pitchFamily="34" charset="0"/>
              <a:cs typeface="Arial" pitchFamily="34" charset="0"/>
            </a:endParaRPr>
          </a:p>
          <a:p>
            <a:endParaRPr lang="es-ES" b="1" i="1" dirty="0">
              <a:latin typeface="Arial" pitchFamily="34" charset="0"/>
              <a:cs typeface="Arial" pitchFamily="34" charset="0"/>
            </a:endParaRPr>
          </a:p>
        </p:txBody>
      </p:sp>
      <p:pic>
        <p:nvPicPr>
          <p:cNvPr id="4098" name="Picture 2" descr="C:\Users\Tony\Documents\Paris_Comedie-Francais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889" y="1844824"/>
            <a:ext cx="2297895" cy="276225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Tony\Documents\Dona_Francisquit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1870371"/>
            <a:ext cx="2333625" cy="2762251"/>
          </a:xfrm>
          <a:prstGeom prst="rect">
            <a:avLst/>
          </a:prstGeom>
          <a:noFill/>
          <a:extLst>
            <a:ext uri="{909E8E84-426E-40DD-AFC4-6F175D3DCCD1}">
              <a14:hiddenFill xmlns:a14="http://schemas.microsoft.com/office/drawing/2010/main">
                <a:solidFill>
                  <a:srgbClr val="FFFFFF"/>
                </a:solidFill>
              </a14:hiddenFill>
            </a:ext>
          </a:extLst>
        </p:spPr>
      </p:pic>
      <p:pic>
        <p:nvPicPr>
          <p:cNvPr id="4103" name="Picture 7" descr="C:\Users\Tony\Documents\Cinemaaustrali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74924" y="1870371"/>
            <a:ext cx="2381250" cy="27367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48687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610</TotalTime>
  <Words>969</Words>
  <Application>Microsoft Office PowerPoint</Application>
  <PresentationFormat>Presentación en pantalla (4:3)</PresentationFormat>
  <Paragraphs>107</Paragraphs>
  <Slides>17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Calibri</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Tony</dc:creator>
  <cp:lastModifiedBy>OrestesGarcia</cp:lastModifiedBy>
  <cp:revision>39</cp:revision>
  <dcterms:created xsi:type="dcterms:W3CDTF">2018-01-16T00:37:04Z</dcterms:created>
  <dcterms:modified xsi:type="dcterms:W3CDTF">2021-02-15T19:44:34Z</dcterms:modified>
</cp:coreProperties>
</file>