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105A-27FA-4C8B-BD5F-653EFCC83ED3}" type="datetimeFigureOut">
              <a:rPr lang="es-ES" smtClean="0"/>
              <a:t>15/02/2021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8EB7-0E16-4CED-A555-ED81546B92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5021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105A-27FA-4C8B-BD5F-653EFCC83ED3}" type="datetimeFigureOut">
              <a:rPr lang="es-ES" smtClean="0"/>
              <a:t>15/02/2021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8EB7-0E16-4CED-A555-ED81546B92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469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105A-27FA-4C8B-BD5F-653EFCC83ED3}" type="datetimeFigureOut">
              <a:rPr lang="es-ES" smtClean="0"/>
              <a:t>15/02/2021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8EB7-0E16-4CED-A555-ED81546B92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8879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105A-27FA-4C8B-BD5F-653EFCC83ED3}" type="datetimeFigureOut">
              <a:rPr lang="es-ES" smtClean="0"/>
              <a:t>15/02/2021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8EB7-0E16-4CED-A555-ED81546B92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442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105A-27FA-4C8B-BD5F-653EFCC83ED3}" type="datetimeFigureOut">
              <a:rPr lang="es-ES" smtClean="0"/>
              <a:t>15/02/2021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8EB7-0E16-4CED-A555-ED81546B92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9931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105A-27FA-4C8B-BD5F-653EFCC83ED3}" type="datetimeFigureOut">
              <a:rPr lang="es-ES" smtClean="0"/>
              <a:t>15/02/2021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8EB7-0E16-4CED-A555-ED81546B92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3424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105A-27FA-4C8B-BD5F-653EFCC83ED3}" type="datetimeFigureOut">
              <a:rPr lang="es-ES" smtClean="0"/>
              <a:t>15/02/2021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8EB7-0E16-4CED-A555-ED81546B92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910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105A-27FA-4C8B-BD5F-653EFCC83ED3}" type="datetimeFigureOut">
              <a:rPr lang="es-ES" smtClean="0"/>
              <a:t>15/02/2021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8EB7-0E16-4CED-A555-ED81546B92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0470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105A-27FA-4C8B-BD5F-653EFCC83ED3}" type="datetimeFigureOut">
              <a:rPr lang="es-ES" smtClean="0"/>
              <a:t>15/02/2021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8EB7-0E16-4CED-A555-ED81546B92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8044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105A-27FA-4C8B-BD5F-653EFCC83ED3}" type="datetimeFigureOut">
              <a:rPr lang="es-ES" smtClean="0"/>
              <a:t>15/02/2021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8EB7-0E16-4CED-A555-ED81546B92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9970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105A-27FA-4C8B-BD5F-653EFCC83ED3}" type="datetimeFigureOut">
              <a:rPr lang="es-ES" smtClean="0"/>
              <a:t>15/02/2021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8EB7-0E16-4CED-A555-ED81546B92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1051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A105A-27FA-4C8B-BD5F-653EFCC83ED3}" type="datetimeFigureOut">
              <a:rPr lang="es-ES" smtClean="0"/>
              <a:t>15/02/2021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08EB7-0E16-4CED-A555-ED81546B92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6835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95536" y="332656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i="1" dirty="0">
                <a:latin typeface="Arial" pitchFamily="34" charset="0"/>
                <a:cs typeface="Arial" pitchFamily="34" charset="0"/>
              </a:rPr>
              <a:t>Asignatura: Recreación Básica</a:t>
            </a:r>
            <a:r>
              <a:rPr lang="es-ES" sz="2400" b="1" i="1" dirty="0" smtClean="0">
                <a:latin typeface="Arial" pitchFamily="34" charset="0"/>
                <a:cs typeface="Arial" pitchFamily="34" charset="0"/>
              </a:rPr>
              <a:t>.                               4</a:t>
            </a:r>
          </a:p>
          <a:p>
            <a:r>
              <a:rPr lang="es-ES" sz="2400" b="1" i="1" dirty="0" smtClean="0">
                <a:latin typeface="Arial" pitchFamily="34" charset="0"/>
                <a:cs typeface="Arial" pitchFamily="34" charset="0"/>
              </a:rPr>
              <a:t>                                                             </a:t>
            </a:r>
          </a:p>
          <a:p>
            <a:r>
              <a:rPr lang="es-ES" sz="2400" b="1" i="1" dirty="0" smtClean="0">
                <a:latin typeface="Arial" pitchFamily="34" charset="0"/>
                <a:cs typeface="Arial" pitchFamily="34" charset="0"/>
              </a:rPr>
              <a:t>Tema </a:t>
            </a:r>
            <a:r>
              <a:rPr lang="es-ES" sz="2400" b="1" i="1" dirty="0">
                <a:latin typeface="Arial" pitchFamily="34" charset="0"/>
                <a:cs typeface="Arial" pitchFamily="34" charset="0"/>
              </a:rPr>
              <a:t># 1. La recreación como un fenómeno </a:t>
            </a:r>
            <a:r>
              <a:rPr lang="es-ES" sz="2400" b="1" i="1" dirty="0" smtClean="0">
                <a:latin typeface="Arial" pitchFamily="34" charset="0"/>
                <a:cs typeface="Arial" pitchFamily="34" charset="0"/>
              </a:rPr>
              <a:t>socio </a:t>
            </a:r>
            <a:r>
              <a:rPr lang="es-ES" sz="2400" b="1" i="1" dirty="0">
                <a:latin typeface="Arial" pitchFamily="34" charset="0"/>
                <a:cs typeface="Arial" pitchFamily="34" charset="0"/>
              </a:rPr>
              <a:t>cultural. </a:t>
            </a:r>
            <a:endParaRPr lang="es-ES" sz="2400" b="1" i="1" dirty="0" smtClean="0">
              <a:latin typeface="Arial" pitchFamily="34" charset="0"/>
              <a:cs typeface="Arial" pitchFamily="34" charset="0"/>
            </a:endParaRPr>
          </a:p>
          <a:p>
            <a:endParaRPr lang="es-ES" sz="2400" b="1" i="1" dirty="0">
              <a:latin typeface="Arial" pitchFamily="34" charset="0"/>
              <a:cs typeface="Arial" pitchFamily="34" charset="0"/>
            </a:endParaRPr>
          </a:p>
          <a:p>
            <a:r>
              <a:rPr lang="es-ES" sz="2400" b="1" i="1" dirty="0">
                <a:latin typeface="Arial" pitchFamily="34" charset="0"/>
                <a:cs typeface="Arial" pitchFamily="34" charset="0"/>
              </a:rPr>
              <a:t>Título: Seminario</a:t>
            </a:r>
            <a:r>
              <a:rPr lang="es-ES" sz="2400" b="1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ES" sz="2400" b="1" i="1" dirty="0">
              <a:latin typeface="Arial" pitchFamily="34" charset="0"/>
              <a:cs typeface="Arial" pitchFamily="34" charset="0"/>
            </a:endParaRPr>
          </a:p>
          <a:p>
            <a:r>
              <a:rPr lang="es-ES" sz="2400" b="1" i="1" dirty="0">
                <a:latin typeface="Arial" pitchFamily="34" charset="0"/>
                <a:cs typeface="Arial" pitchFamily="34" charset="0"/>
              </a:rPr>
              <a:t>Sumario: Seminario de preguntas y respuestas, sobre la base de la lectura</a:t>
            </a:r>
            <a:r>
              <a:rPr lang="es-ES" sz="2400" b="1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ES" sz="2400" b="1" i="1" dirty="0">
              <a:latin typeface="Arial" pitchFamily="34" charset="0"/>
              <a:cs typeface="Arial" pitchFamily="34" charset="0"/>
            </a:endParaRPr>
          </a:p>
          <a:p>
            <a:r>
              <a:rPr lang="es-ES" sz="2400" b="1" i="1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s-ES" sz="2400" b="1" i="1" dirty="0">
                <a:latin typeface="Arial" pitchFamily="34" charset="0"/>
                <a:cs typeface="Arial" pitchFamily="34" charset="0"/>
              </a:rPr>
              <a:t>Objetivo: Argumentar las respuestas a las preguntas sobre los contenidos recibidos en </a:t>
            </a:r>
            <a:r>
              <a:rPr lang="es-ES" sz="2400" b="1" i="1" dirty="0" smtClean="0">
                <a:latin typeface="Arial" pitchFamily="34" charset="0"/>
                <a:cs typeface="Arial" pitchFamily="34" charset="0"/>
              </a:rPr>
              <a:t>el Tema </a:t>
            </a:r>
            <a:r>
              <a:rPr lang="es-ES" sz="2400" b="1" i="1" dirty="0">
                <a:latin typeface="Arial" pitchFamily="34" charset="0"/>
                <a:cs typeface="Arial" pitchFamily="34" charset="0"/>
              </a:rPr>
              <a:t>I, de forma productiva y evaluativa.</a:t>
            </a:r>
          </a:p>
        </p:txBody>
      </p:sp>
    </p:spTree>
    <p:extLst>
      <p:ext uri="{BB962C8B-B14F-4D97-AF65-F5344CB8AC3E}">
        <p14:creationId xmlns:p14="http://schemas.microsoft.com/office/powerpoint/2010/main" val="1678265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404664"/>
            <a:ext cx="828092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5400" b="1" i="1" dirty="0" smtClean="0">
                <a:latin typeface="Arial" pitchFamily="34" charset="0"/>
                <a:cs typeface="Arial" pitchFamily="34" charset="0"/>
              </a:rPr>
              <a:t>Con los elementos dados hasta ahora, en las tres primeras clases, ELABORE </a:t>
            </a:r>
            <a:r>
              <a:rPr lang="es-ES" sz="5400" b="1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SU</a:t>
            </a:r>
            <a:r>
              <a:rPr lang="es-ES" sz="5400" b="1" i="1" dirty="0" smtClean="0">
                <a:latin typeface="Arial" pitchFamily="34" charset="0"/>
                <a:cs typeface="Arial" pitchFamily="34" charset="0"/>
              </a:rPr>
              <a:t> CONCEPTO DE RECREACIÓN.</a:t>
            </a:r>
          </a:p>
          <a:p>
            <a:pPr algn="ctr"/>
            <a:r>
              <a:rPr lang="es-ES" sz="5400" b="1" i="1" dirty="0" smtClean="0">
                <a:latin typeface="Arial" pitchFamily="34" charset="0"/>
                <a:cs typeface="Arial" pitchFamily="34" charset="0"/>
              </a:rPr>
              <a:t>(TODOS).</a:t>
            </a:r>
            <a:endParaRPr lang="es-ES" sz="5400" dirty="0"/>
          </a:p>
        </p:txBody>
      </p:sp>
    </p:spTree>
    <p:extLst>
      <p:ext uri="{BB962C8B-B14F-4D97-AF65-F5344CB8AC3E}">
        <p14:creationId xmlns:p14="http://schemas.microsoft.com/office/powerpoint/2010/main" val="4284527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467544" y="260648"/>
            <a:ext cx="82809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s-ES" sz="2800" b="1" i="1" dirty="0" smtClean="0">
                <a:latin typeface="Arial" pitchFamily="34" charset="0"/>
                <a:cs typeface="Arial" pitchFamily="34" charset="0"/>
              </a:rPr>
              <a:t>Cuando hablamos de Recreación , intrínsecamente hablamos de:</a:t>
            </a:r>
          </a:p>
          <a:p>
            <a:pPr marL="285750" indent="-285750">
              <a:buFont typeface="Wingdings" pitchFamily="2" charset="2"/>
              <a:buChar char="ü"/>
            </a:pPr>
            <a:endParaRPr lang="es-ES" sz="2800" b="1" i="1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es-ES" sz="2800" b="1" i="1" dirty="0" smtClean="0">
                <a:latin typeface="Arial" pitchFamily="34" charset="0"/>
                <a:cs typeface="Arial" pitchFamily="34" charset="0"/>
              </a:rPr>
              <a:t>¿Cuáles son las características socio-psicológicas de la recreación?</a:t>
            </a:r>
          </a:p>
          <a:p>
            <a:endParaRPr lang="es-ES" sz="2800" b="1" i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es-ES" sz="2800" b="1" i="1" dirty="0" smtClean="0">
                <a:latin typeface="Arial" pitchFamily="34" charset="0"/>
                <a:cs typeface="Arial" pitchFamily="34" charset="0"/>
              </a:rPr>
              <a:t>¿Cuáles son las funciones del fenómeno recreativo? </a:t>
            </a:r>
          </a:p>
          <a:p>
            <a:r>
              <a:rPr lang="es-ES" sz="2800" b="1" i="1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ES" sz="2800" b="1" i="1" dirty="0" smtClean="0">
                <a:latin typeface="Arial" pitchFamily="34" charset="0"/>
                <a:cs typeface="Arial" pitchFamily="34" charset="0"/>
              </a:rPr>
              <a:t>¿Cuáles son las características socio políticas de la Recreación?</a:t>
            </a:r>
          </a:p>
        </p:txBody>
      </p:sp>
    </p:spTree>
    <p:extLst>
      <p:ext uri="{BB962C8B-B14F-4D97-AF65-F5344CB8AC3E}">
        <p14:creationId xmlns:p14="http://schemas.microsoft.com/office/powerpoint/2010/main" val="2579780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95536" y="116632"/>
            <a:ext cx="842493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s-ES" sz="2300" b="1" i="1" dirty="0" smtClean="0">
                <a:latin typeface="Arial" pitchFamily="34" charset="0"/>
                <a:cs typeface="Arial" pitchFamily="34" charset="0"/>
              </a:rPr>
              <a:t>¿Cuáles son los cuatro  elementos constituyentes que caracterizan, definen y dan forma a la recreación cómo un fenómeno socio-cultural?</a:t>
            </a:r>
          </a:p>
          <a:p>
            <a:endParaRPr lang="es-ES" sz="2300" b="1" i="1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s-ES" sz="2300" b="1" i="1" dirty="0" smtClean="0">
                <a:latin typeface="Arial" pitchFamily="34" charset="0"/>
                <a:cs typeface="Arial" pitchFamily="34" charset="0"/>
              </a:rPr>
              <a:t>¿Cómo se divide el tiempo social?</a:t>
            </a:r>
          </a:p>
          <a:p>
            <a:r>
              <a:rPr lang="es-ES" sz="23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300" b="1" i="1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ES" sz="2300" b="1" i="1" dirty="0" smtClean="0">
                <a:latin typeface="Arial" pitchFamily="34" charset="0"/>
                <a:cs typeface="Arial" pitchFamily="34" charset="0"/>
              </a:rPr>
              <a:t>¿Cuáles son las características que debe de cumplir una actividad para ser considerada como recreativa?</a:t>
            </a:r>
          </a:p>
          <a:p>
            <a:pPr marL="285750" indent="-285750">
              <a:buFont typeface="Wingdings" pitchFamily="2" charset="2"/>
              <a:buChar char="Ø"/>
            </a:pPr>
            <a:endParaRPr lang="es-ES" sz="2300" b="1" i="1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s-ES" sz="2300" b="1" i="1" dirty="0" smtClean="0">
                <a:latin typeface="Arial" pitchFamily="34" charset="0"/>
                <a:cs typeface="Arial" pitchFamily="34" charset="0"/>
              </a:rPr>
              <a:t>Las actividades en función recreativa las clasificamos en cuatro grupos fundamentales, ¿Cuáles?</a:t>
            </a:r>
          </a:p>
          <a:p>
            <a:pPr marL="285750" indent="-285750">
              <a:buFont typeface="Wingdings" pitchFamily="2" charset="2"/>
              <a:buChar char="Ø"/>
            </a:pPr>
            <a:endParaRPr lang="es-ES_tradnl" sz="2300" b="1" i="1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s-ES_tradnl" sz="2300" b="1" i="1" dirty="0" smtClean="0">
                <a:latin typeface="Arial" pitchFamily="34" charset="0"/>
                <a:cs typeface="Arial" pitchFamily="34" charset="0"/>
              </a:rPr>
              <a:t>Como necesidad humana, como necesidad social, la necesidad o interés recreativo es: ¿?</a:t>
            </a:r>
          </a:p>
          <a:p>
            <a:pPr marL="285750" indent="-285750">
              <a:buFont typeface="Wingdings" pitchFamily="2" charset="2"/>
              <a:buChar char="Ø"/>
            </a:pPr>
            <a:endParaRPr lang="es-ES" sz="2300" b="1" i="1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s-ES" sz="2300" b="1" i="1" dirty="0" smtClean="0">
                <a:latin typeface="Arial" pitchFamily="34" charset="0"/>
                <a:cs typeface="Arial" pitchFamily="34" charset="0"/>
              </a:rPr>
              <a:t>Las actividades que se realizan en el TL, van a desarrollarse dentro del espacio, el cual puede ser: ¿?</a:t>
            </a:r>
          </a:p>
          <a:p>
            <a:r>
              <a:rPr lang="es-ES" sz="23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300" b="1" i="1" dirty="0" smtClean="0">
                <a:latin typeface="Arial" pitchFamily="34" charset="0"/>
                <a:cs typeface="Arial" pitchFamily="34" charset="0"/>
              </a:rPr>
              <a:t>  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081819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226</Words>
  <Application>Microsoft Office PowerPoint</Application>
  <PresentationFormat>Presentación en pantalla (4:3)</PresentationFormat>
  <Paragraphs>31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Tony</dc:creator>
  <cp:lastModifiedBy>OrestesGarcia</cp:lastModifiedBy>
  <cp:revision>16</cp:revision>
  <dcterms:created xsi:type="dcterms:W3CDTF">2018-02-03T00:35:44Z</dcterms:created>
  <dcterms:modified xsi:type="dcterms:W3CDTF">2021-02-15T19:46:06Z</dcterms:modified>
</cp:coreProperties>
</file>