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82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242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0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97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957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21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192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756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35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93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91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C34-6810-4A89-AB44-E3BEECC3E4D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D7FB-A4E7-4718-9B27-D0719244C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97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89290" y="116632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Asignatura: Recreación Básica.                                                 10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Tema # 1. La recreación como un fenómeno socio cultural. 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Título: Seminario.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Sumario: Seminario de preguntas y respuestas.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Temas: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•Investigaciones del T. L. y la Recreación Determinación de Magnitud y estructura del T.L. •Elaboración y procesamiento de presupuesto de tiempo. 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•Sistema de la Recreación Formas de la realización de la Recreación Física. Organización de la recreación en Cuba. 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•Aspectos y particularidades de la programación de la Recreación. Programación recreativa .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Tiempo de duración: 80’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Objetivo: Argumentar las respuestas a las preguntas sobre los contenidos recibidos en el Tema de forma productiva y evaluativa.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7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33872" y="332656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/>
              <a:t>1.Sobre </a:t>
            </a:r>
            <a:r>
              <a:rPr lang="es-ES" sz="2000" b="1" i="1" dirty="0" smtClean="0"/>
              <a:t>qué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aspectos</a:t>
            </a:r>
            <a:r>
              <a:rPr lang="es-ES" sz="2000" b="1" i="1" dirty="0" smtClean="0"/>
              <a:t> se llevan a cabo los estudios sobre las investigaciones del tiempo libre.</a:t>
            </a:r>
          </a:p>
          <a:p>
            <a:r>
              <a:rPr lang="es-ES" sz="2000" b="1" i="1" dirty="0" smtClean="0"/>
              <a:t>2.Para qué nos sirve la valoración económica sobre el tiempo libre.</a:t>
            </a:r>
          </a:p>
          <a:p>
            <a:r>
              <a:rPr lang="es-ES" sz="2000" b="1" i="1" dirty="0" smtClean="0"/>
              <a:t>3.¿En qué consiste la investigación médico biológica de las demandas recreativas?</a:t>
            </a:r>
          </a:p>
          <a:p>
            <a:r>
              <a:rPr lang="es-ES" sz="2000" b="1" i="1" dirty="0" smtClean="0"/>
              <a:t>4.¿Qué estudian las investigaciones sociológicas y socio – psicológicas de las demandas recreativas?</a:t>
            </a:r>
          </a:p>
          <a:p>
            <a:r>
              <a:rPr lang="es-ES" sz="2000" b="1" i="1" dirty="0" smtClean="0"/>
              <a:t>5.El presupuesto de tiempo de un grupo humano está conformado por una serie de actividades de realización cotidiana, las cuales se agrupan en 6 tipos principales, menciónelas.</a:t>
            </a:r>
          </a:p>
          <a:p>
            <a:r>
              <a:rPr lang="es-ES" sz="2000" b="1" i="1" dirty="0" smtClean="0"/>
              <a:t>6.El Tiempo Libre, considerado como sistema abierto, se caracteriza por tres dimensiones que determinan las propiedades del sistema, ¿cuáles son?</a:t>
            </a:r>
          </a:p>
          <a:p>
            <a:r>
              <a:rPr lang="es-ES" sz="2000" b="1" i="1" dirty="0" smtClean="0"/>
              <a:t>7.En qué consiste el Auto-registro de actividades.</a:t>
            </a:r>
          </a:p>
          <a:p>
            <a:r>
              <a:rPr lang="es-ES" sz="2000" b="1" i="1" dirty="0" smtClean="0"/>
              <a:t>8.En qué consisten los sistemas recreativos.</a:t>
            </a:r>
          </a:p>
          <a:p>
            <a:r>
              <a:rPr lang="es-ES" sz="2000" b="1" i="1" dirty="0" smtClean="0"/>
              <a:t>9.¿Cómo pueden ser los sistemas recreativos?</a:t>
            </a:r>
          </a:p>
          <a:p>
            <a:r>
              <a:rPr lang="es-ES" sz="2000" b="1" i="1" dirty="0" smtClean="0"/>
              <a:t>10.¿Cuáles son los atributos de los sistemas recreativos?</a:t>
            </a:r>
            <a:endParaRPr lang="es-ES" sz="2000" b="1" i="1" dirty="0"/>
          </a:p>
        </p:txBody>
      </p:sp>
    </p:spTree>
    <p:extLst>
      <p:ext uri="{BB962C8B-B14F-4D97-AF65-F5344CB8AC3E}">
        <p14:creationId xmlns:p14="http://schemas.microsoft.com/office/powerpoint/2010/main" val="415907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60648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11.¿Cuáles son los ATRIBUTOS DE LA (S) ACTIVIDAD (ES) PRINCIPAL(ES)?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12.¿Cuáles son los subsistemas que conforman los sistemas recreativos?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13.¿Cuál es la representación conceptual que caracteriza la Planificación Recreativa?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14.¿Cuáles son los métodos y técnicas para la realización de la planificación  recreativa?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15.¿Cuáles son las etapas de la Programación Recreativa? Explique brevemente dos de ellas.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16.En la etapa de diagnóstico diga os aspectos principales que se investigan en ella.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17.En la etapa de Objetivos y metas, ¿cuáles son las tres cuestiones principales que es preciso especificar y determinar?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18.Los Programas Recreativos se presentan mediante un documento. ¿Cuáles puntos o aspectos deben llevar este?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19.En qué rango se manifiestan, generalmente, los grupos de edades y que debemos tener en cuenta para realizar un programa recreativo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3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423</Words>
  <Application>Microsoft Office PowerPoint</Application>
  <PresentationFormat>Presentación en pantalla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Tony</dc:creator>
  <cp:lastModifiedBy>Tony</cp:lastModifiedBy>
  <cp:revision>5</cp:revision>
  <dcterms:created xsi:type="dcterms:W3CDTF">2018-02-28T03:38:39Z</dcterms:created>
  <dcterms:modified xsi:type="dcterms:W3CDTF">2018-03-06T02:08:40Z</dcterms:modified>
</cp:coreProperties>
</file>